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emf" ContentType="image/x-emf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14"/>
  </p:notesMasterIdLst>
  <p:sldIdLst>
    <p:sldId id="277" r:id="rId6"/>
    <p:sldId id="268" r:id="rId7"/>
    <p:sldId id="272" r:id="rId8"/>
    <p:sldId id="273" r:id="rId9"/>
    <p:sldId id="257" r:id="rId10"/>
    <p:sldId id="266" r:id="rId11"/>
    <p:sldId id="278" r:id="rId12"/>
    <p:sldId id="285" r:id="rId13"/>
    <p:sldId id="286" r:id="rId15"/>
    <p:sldId id="267" r:id="rId1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3300"/>
    <a:srgbClr val="CCECFF"/>
    <a:srgbClr val="6600CC"/>
    <a:srgbClr val="3399FF"/>
    <a:srgbClr val="0033CC"/>
    <a:srgbClr val="800080"/>
    <a:srgbClr val="8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410"/>
  </p:normalViewPr>
  <p:slideViewPr>
    <p:cSldViewPr showGuides="1"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926D04C-10E0-4C63-929D-CB8B66EABCFC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/>
          <p:nvPr/>
        </p:nvSpPr>
        <p:spPr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</a:cxnLst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7171" name="Group 8"/>
          <p:cNvGrpSpPr/>
          <p:nvPr/>
        </p:nvGrpSpPr>
        <p:grpSpPr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7189" name="Freeform 9"/>
            <p:cNvSpPr/>
            <p:nvPr userDrawn="1"/>
          </p:nvSpPr>
          <p:spPr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26511980" y="3160008"/>
                </a:cxn>
                <a:cxn ang="0">
                  <a:pos x="23709602" y="2544723"/>
                </a:cxn>
                <a:cxn ang="0">
                  <a:pos x="18570837" y="1681472"/>
                </a:cxn>
                <a:cxn ang="0">
                  <a:pos x="2370029" y="0"/>
                </a:cxn>
                <a:cxn ang="0">
                  <a:pos x="764382" y="159310"/>
                </a:cxn>
                <a:cxn ang="0">
                  <a:pos x="0" y="664585"/>
                </a:cxn>
                <a:cxn ang="0">
                  <a:pos x="931523" y="1241096"/>
                </a:cxn>
                <a:cxn ang="0">
                  <a:pos x="19031704" y="3274047"/>
                </a:cxn>
                <a:cxn ang="0">
                  <a:pos x="22997485" y="3143866"/>
                </a:cxn>
                <a:cxn ang="0">
                  <a:pos x="26203871" y="3312246"/>
                </a:cxn>
                <a:cxn ang="0">
                  <a:pos x="26511980" y="3160008"/>
                </a:cxn>
                <a:cxn ang="0">
                  <a:pos x="26511980" y="3160008"/>
                </a:cxn>
              </a:cxnLst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0" name="Freeform 10"/>
            <p:cNvSpPr/>
            <p:nvPr userDrawn="1"/>
          </p:nvSpPr>
          <p:spPr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4405" y="0"/>
                </a:cxn>
                <a:cxn ang="0">
                  <a:pos x="42790" y="3999"/>
                </a:cxn>
                <a:cxn ang="0">
                  <a:pos x="45906" y="4916"/>
                </a:cxn>
                <a:cxn ang="0">
                  <a:pos x="50992" y="6102"/>
                </a:cxn>
                <a:cxn ang="0">
                  <a:pos x="50317" y="6327"/>
                </a:cxn>
                <a:cxn ang="0">
                  <a:pos x="43393" y="6063"/>
                </a:cxn>
                <a:cxn ang="0">
                  <a:pos x="36805" y="6249"/>
                </a:cxn>
                <a:cxn ang="0">
                  <a:pos x="1331" y="2302"/>
                </a:cxn>
                <a:cxn ang="0">
                  <a:pos x="0" y="1157"/>
                </a:cxn>
                <a:cxn ang="0">
                  <a:pos x="1476" y="244"/>
                </a:cxn>
                <a:cxn ang="0">
                  <a:pos x="4405" y="0"/>
                </a:cxn>
                <a:cxn ang="0">
                  <a:pos x="4405" y="0"/>
                </a:cxn>
              </a:cxnLst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1" name="Freeform 11"/>
            <p:cNvSpPr/>
            <p:nvPr userDrawn="1"/>
          </p:nvSpPr>
          <p:spPr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2579"/>
                </a:cxn>
                <a:cxn ang="0">
                  <a:pos x="30405" y="5934"/>
                </a:cxn>
                <a:cxn ang="0">
                  <a:pos x="30970" y="4242"/>
                </a:cxn>
                <a:cxn ang="0">
                  <a:pos x="34597" y="3354"/>
                </a:cxn>
                <a:cxn ang="0">
                  <a:pos x="2572" y="0"/>
                </a:cxn>
                <a:cxn ang="0">
                  <a:pos x="0" y="1005"/>
                </a:cxn>
                <a:cxn ang="0">
                  <a:pos x="0" y="2579"/>
                </a:cxn>
                <a:cxn ang="0">
                  <a:pos x="0" y="2579"/>
                </a:cxn>
              </a:cxnLst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7192" name="Group 12"/>
            <p:cNvGrpSpPr/>
            <p:nvPr userDrawn="1"/>
          </p:nvGrpSpPr>
          <p:grpSpPr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7193" name="Freeform 13"/>
              <p:cNvSpPr/>
              <p:nvPr userDrawn="1"/>
            </p:nvSpPr>
            <p:spPr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3492" y="0"/>
                  </a:cxn>
                  <a:cxn ang="0">
                    <a:pos x="1285" y="557"/>
                  </a:cxn>
                  <a:cxn ang="0">
                    <a:pos x="0" y="1453"/>
                  </a:cxn>
                  <a:cxn ang="0">
                    <a:pos x="2541" y="1343"/>
                  </a:cxn>
                  <a:cxn ang="0">
                    <a:pos x="3273" y="710"/>
                  </a:cxn>
                  <a:cxn ang="0">
                    <a:pos x="4776" y="225"/>
                  </a:cxn>
                  <a:cxn ang="0">
                    <a:pos x="3492" y="0"/>
                  </a:cxn>
                  <a:cxn ang="0">
                    <a:pos x="3492" y="0"/>
                  </a:cxn>
                </a:cxnLst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194" name="Freeform 14"/>
              <p:cNvSpPr/>
              <p:nvPr userDrawn="1"/>
            </p:nvSpPr>
            <p:spPr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5084" y="0"/>
                  </a:cxn>
                  <a:cxn ang="0">
                    <a:pos x="2056" y="408"/>
                  </a:cxn>
                  <a:cxn ang="0">
                    <a:pos x="0" y="1628"/>
                  </a:cxn>
                  <a:cxn ang="0">
                    <a:pos x="2192" y="2808"/>
                  </a:cxn>
                  <a:cxn ang="0">
                    <a:pos x="38536" y="6783"/>
                  </a:cxn>
                  <a:cxn ang="0">
                    <a:pos x="46365" y="6535"/>
                  </a:cxn>
                  <a:cxn ang="0">
                    <a:pos x="52709" y="6886"/>
                  </a:cxn>
                  <a:cxn ang="0">
                    <a:pos x="54911" y="6329"/>
                  </a:cxn>
                  <a:cxn ang="0">
                    <a:pos x="48970" y="5194"/>
                  </a:cxn>
                  <a:cxn ang="0">
                    <a:pos x="46557" y="4011"/>
                  </a:cxn>
                  <a:cxn ang="0">
                    <a:pos x="44652" y="4124"/>
                  </a:cxn>
                  <a:cxn ang="0">
                    <a:pos x="46915" y="5194"/>
                  </a:cxn>
                  <a:cxn ang="0">
                    <a:pos x="51452" y="6334"/>
                  </a:cxn>
                  <a:cxn ang="0">
                    <a:pos x="46078" y="6158"/>
                  </a:cxn>
                  <a:cxn ang="0">
                    <a:pos x="39740" y="6363"/>
                  </a:cxn>
                  <a:cxn ang="0">
                    <a:pos x="40913" y="5082"/>
                  </a:cxn>
                  <a:cxn ang="0">
                    <a:pos x="43630" y="4210"/>
                  </a:cxn>
                  <a:cxn ang="0">
                    <a:pos x="40449" y="4319"/>
                  </a:cxn>
                  <a:cxn ang="0">
                    <a:pos x="37983" y="5152"/>
                  </a:cxn>
                  <a:cxn ang="0">
                    <a:pos x="37145" y="6192"/>
                  </a:cxn>
                  <a:cxn ang="0">
                    <a:pos x="3493" y="2425"/>
                  </a:cxn>
                  <a:cxn ang="0">
                    <a:pos x="2601" y="1680"/>
                  </a:cxn>
                  <a:cxn ang="0">
                    <a:pos x="3357" y="747"/>
                  </a:cxn>
                  <a:cxn ang="0">
                    <a:pos x="7064" y="0"/>
                  </a:cxn>
                  <a:cxn ang="0">
                    <a:pos x="5084" y="0"/>
                  </a:cxn>
                  <a:cxn ang="0">
                    <a:pos x="5084" y="0"/>
                  </a:cxn>
                </a:cxnLst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195" name="Freeform 15"/>
              <p:cNvSpPr/>
              <p:nvPr userDrawn="1"/>
            </p:nvSpPr>
            <p:spPr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3264" y="0"/>
                  </a:cxn>
                  <a:cxn ang="0">
                    <a:pos x="38792" y="3820"/>
                  </a:cxn>
                  <a:cxn ang="0">
                    <a:pos x="35052" y="3898"/>
                  </a:cxn>
                  <a:cxn ang="0">
                    <a:pos x="0" y="210"/>
                  </a:cxn>
                  <a:cxn ang="0">
                    <a:pos x="3264" y="0"/>
                  </a:cxn>
                  <a:cxn ang="0">
                    <a:pos x="3264" y="0"/>
                  </a:cxn>
                </a:cxnLst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196" name="Freeform 16"/>
              <p:cNvSpPr/>
              <p:nvPr userDrawn="1"/>
            </p:nvSpPr>
            <p:spPr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3841" y="0"/>
                  </a:cxn>
                  <a:cxn ang="0">
                    <a:pos x="629" y="804"/>
                  </a:cxn>
                  <a:cxn ang="0">
                    <a:pos x="0" y="1731"/>
                  </a:cxn>
                  <a:cxn ang="0">
                    <a:pos x="1102" y="2367"/>
                  </a:cxn>
                  <a:cxn ang="0">
                    <a:pos x="3097" y="2524"/>
                  </a:cxn>
                  <a:cxn ang="0">
                    <a:pos x="2514" y="1155"/>
                  </a:cxn>
                  <a:cxn ang="0">
                    <a:pos x="5283" y="132"/>
                  </a:cxn>
                  <a:cxn ang="0">
                    <a:pos x="3841" y="0"/>
                  </a:cxn>
                  <a:cxn ang="0">
                    <a:pos x="3841" y="0"/>
                  </a:cxn>
                </a:cxnLst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197" name="Freeform 17"/>
              <p:cNvSpPr/>
              <p:nvPr userDrawn="1"/>
            </p:nvSpPr>
            <p:spPr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455" y="272"/>
                  </a:cxn>
                  <a:cxn ang="0">
                    <a:pos x="5070" y="525"/>
                  </a:cxn>
                  <a:cxn ang="0">
                    <a:pos x="10287" y="1086"/>
                  </a:cxn>
                  <a:cxn ang="0">
                    <a:pos x="13970" y="1925"/>
                  </a:cxn>
                  <a:cxn ang="0">
                    <a:pos x="10349" y="1821"/>
                  </a:cxn>
                  <a:cxn ang="0">
                    <a:pos x="4400" y="1156"/>
                  </a:cxn>
                  <a:cxn ang="0">
                    <a:pos x="1584" y="633"/>
                  </a:cxn>
                  <a:cxn ang="0">
                    <a:pos x="3387" y="1290"/>
                  </a:cxn>
                  <a:cxn ang="0">
                    <a:pos x="8633" y="2134"/>
                  </a:cxn>
                  <a:cxn ang="0">
                    <a:pos x="14787" y="2348"/>
                  </a:cxn>
                  <a:cxn ang="0">
                    <a:pos x="15520" y="1772"/>
                  </a:cxn>
                  <a:cxn ang="0">
                    <a:pos x="12509" y="953"/>
                  </a:cxn>
                  <a:cxn ang="0">
                    <a:pos x="5390" y="137"/>
                  </a:cxn>
                  <a:cxn ang="0">
                    <a:pos x="0" y="0"/>
                  </a:cxn>
                  <a:cxn ang="0">
                    <a:pos x="455" y="272"/>
                  </a:cxn>
                  <a:cxn ang="0">
                    <a:pos x="455" y="272"/>
                  </a:cxn>
                </a:cxnLst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grpSp>
        <p:nvGrpSpPr>
          <p:cNvPr id="7172" name="Group 18"/>
          <p:cNvGrpSpPr/>
          <p:nvPr/>
        </p:nvGrpSpPr>
        <p:grpSpPr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7180" name="Freeform 19"/>
            <p:cNvSpPr/>
            <p:nvPr userDrawn="1"/>
          </p:nvSpPr>
          <p:spPr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7" y="13"/>
                </a:cxn>
                <a:cxn ang="0">
                  <a:pos x="69" y="10"/>
                </a:cxn>
                <a:cxn ang="0">
                  <a:pos x="54" y="6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56" y="13"/>
                </a:cxn>
                <a:cxn ang="0">
                  <a:pos x="67" y="13"/>
                </a:cxn>
                <a:cxn ang="0">
                  <a:pos x="77" y="13"/>
                </a:cxn>
                <a:cxn ang="0">
                  <a:pos x="77" y="13"/>
                </a:cxn>
                <a:cxn ang="0">
                  <a:pos x="77" y="13"/>
                </a:cxn>
              </a:cxnLst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1" name="Freeform 20"/>
            <p:cNvSpPr/>
            <p:nvPr userDrawn="1"/>
          </p:nvSpPr>
          <p:spPr>
            <a:xfrm rot="7320404">
              <a:off x="4893" y="2922"/>
              <a:ext cx="627" cy="2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2" name="Freeform 21"/>
            <p:cNvSpPr/>
            <p:nvPr userDrawn="1"/>
          </p:nvSpPr>
          <p:spPr>
            <a:xfrm rot="7320404">
              <a:off x="4999" y="2912"/>
              <a:ext cx="416" cy="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7183" name="Group 22"/>
            <p:cNvGrpSpPr/>
            <p:nvPr userDrawn="1"/>
          </p:nvGrpSpPr>
          <p:grpSpPr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7184" name="Freeform 23"/>
              <p:cNvSpPr/>
              <p:nvPr userDrawn="1"/>
            </p:nvSpPr>
            <p:spPr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185" name="Freeform 24"/>
              <p:cNvSpPr/>
              <p:nvPr userDrawn="1"/>
            </p:nvSpPr>
            <p:spPr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186" name="Freeform 25"/>
              <p:cNvSpPr/>
              <p:nvPr userDrawn="1"/>
            </p:nvSpPr>
            <p:spPr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187" name="Freeform 26"/>
              <p:cNvSpPr/>
              <p:nvPr userDrawn="1"/>
            </p:nvSpPr>
            <p:spPr>
              <a:xfrm rot="7320404">
                <a:off x="5363" y="2873"/>
                <a:ext cx="63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188" name="Freeform 27"/>
              <p:cNvSpPr/>
              <p:nvPr userDrawn="1"/>
            </p:nvSpPr>
            <p:spPr>
              <a:xfrm rot="7320404">
                <a:off x="5136" y="2999"/>
                <a:ext cx="193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7173" name="Freeform 28"/>
          <p:cNvSpPr/>
          <p:nvPr/>
        </p:nvSpPr>
        <p:spPr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7174" name="Freeform 29"/>
          <p:cNvSpPr/>
          <p:nvPr/>
        </p:nvSpPr>
        <p:spPr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ap="flat" cmpd="sng">
            <a:solidFill>
              <a:schemeClr val="tx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US" altLang="en-US" noProof="0"/>
          </a:p>
        </p:txBody>
      </p:sp>
      <p:sp>
        <p:nvSpPr>
          <p:cNvPr id="76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8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Comic Sans MS" panose="030F0702030302020204" pitchFamily="66" charset="0"/>
              </a:rPr>
            </a:fld>
            <a:endParaRPr lang="en-US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Comic Sans MS" panose="030F0702030302020204" pitchFamily="66" charset="0"/>
              </a:rPr>
            </a:fld>
            <a:endParaRPr lang="en-US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Comic Sans MS" panose="030F0702030302020204" pitchFamily="66" charset="0"/>
              </a:rPr>
            </a:fld>
            <a:endParaRPr lang="en-US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Comic Sans MS" panose="030F0702030302020204" pitchFamily="66" charset="0"/>
              </a:rPr>
            </a:fld>
            <a:endParaRPr lang="en-US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Comic Sans MS" panose="030F0702030302020204" pitchFamily="66" charset="0"/>
              </a:rPr>
            </a:fld>
            <a:endParaRPr lang="en-US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Comic Sans MS" panose="030F0702030302020204" pitchFamily="66" charset="0"/>
              </a:rPr>
            </a:fld>
            <a:endParaRPr lang="en-US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Comic Sans MS" panose="030F0702030302020204" pitchFamily="66" charset="0"/>
              </a:rPr>
            </a:fld>
            <a:endParaRPr lang="en-US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Comic Sans MS" panose="030F0702030302020204" pitchFamily="66" charset="0"/>
              </a:rPr>
            </a:fld>
            <a:endParaRPr lang="en-US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Comic Sans MS" panose="030F0702030302020204" pitchFamily="66" charset="0"/>
              </a:rPr>
            </a:fld>
            <a:endParaRPr lang="en-US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Comic Sans MS" panose="030F0702030302020204" pitchFamily="66" charset="0"/>
              </a:rPr>
            </a:fld>
            <a:endParaRPr lang="en-US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2.emf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2.emf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Freeform 2"/>
          <p:cNvSpPr/>
          <p:nvPr/>
        </p:nvSpPr>
        <p:spPr>
          <a:xfrm rot="-3172564">
            <a:off x="7777163" y="-14287"/>
            <a:ext cx="1162050" cy="208438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Comic Sans MS" panose="030F0702030302020204" pitchFamily="66" charset="0"/>
              </a:rPr>
            </a:fld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1032" name="Freeform 8"/>
          <p:cNvSpPr/>
          <p:nvPr/>
        </p:nvSpPr>
        <p:spPr>
          <a:xfrm rot="-3172564">
            <a:off x="7864475" y="23813"/>
            <a:ext cx="1165225" cy="2097087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</a:cxnLst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33" name="Freeform 9"/>
          <p:cNvSpPr/>
          <p:nvPr/>
        </p:nvSpPr>
        <p:spPr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0" y="2147483646"/>
              </a:cxn>
            </a:cxnLst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1034" name="Group 10"/>
          <p:cNvGrpSpPr/>
          <p:nvPr/>
        </p:nvGrpSpPr>
        <p:grpSpPr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/>
            <p:nvPr userDrawn="1"/>
          </p:nvSpPr>
          <p:spPr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2" name="Freeform 12"/>
            <p:cNvSpPr/>
            <p:nvPr userDrawn="1"/>
          </p:nvSpPr>
          <p:spPr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3" name="Freeform 13"/>
            <p:cNvSpPr/>
            <p:nvPr userDrawn="1"/>
          </p:nvSpPr>
          <p:spPr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4" name="Freeform 14"/>
            <p:cNvSpPr/>
            <p:nvPr userDrawn="1"/>
          </p:nvSpPr>
          <p:spPr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5" name="Freeform 15"/>
            <p:cNvSpPr/>
            <p:nvPr userDrawn="1"/>
          </p:nvSpPr>
          <p:spPr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6" name="Freeform 16"/>
            <p:cNvSpPr/>
            <p:nvPr userDrawn="1"/>
          </p:nvSpPr>
          <p:spPr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</a:cxnLst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7" name="Freeform 17"/>
            <p:cNvSpPr/>
            <p:nvPr userDrawn="1"/>
          </p:nvSpPr>
          <p:spPr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8" name="Freeform 18"/>
            <p:cNvSpPr/>
            <p:nvPr userDrawn="1"/>
          </p:nvSpPr>
          <p:spPr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</a:cxnLst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9" name="Freeform 19"/>
            <p:cNvSpPr/>
            <p:nvPr userDrawn="1"/>
          </p:nvSpPr>
          <p:spPr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1060" name="Group 20"/>
            <p:cNvGrpSpPr/>
            <p:nvPr userDrawn="1"/>
          </p:nvGrpSpPr>
          <p:grpSpPr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/>
              <p:nvPr userDrawn="1"/>
            </p:nvGrpSpPr>
            <p:grpSpPr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/>
                <p:nvPr userDrawn="1"/>
              </p:nvSpPr>
              <p:spPr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75" name="Freeform 23"/>
                <p:cNvSpPr/>
                <p:nvPr userDrawn="1"/>
              </p:nvSpPr>
              <p:spPr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76" name="Freeform 24"/>
                <p:cNvSpPr/>
                <p:nvPr userDrawn="1"/>
              </p:nvSpPr>
              <p:spPr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</p:grpSp>
          <p:sp>
            <p:nvSpPr>
              <p:cNvPr id="1062" name="Freeform 25"/>
              <p:cNvSpPr/>
              <p:nvPr userDrawn="1"/>
            </p:nvSpPr>
            <p:spPr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3" name="Freeform 26"/>
              <p:cNvSpPr/>
              <p:nvPr userDrawn="1"/>
            </p:nvSpPr>
            <p:spPr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4" name="Freeform 27"/>
              <p:cNvSpPr/>
              <p:nvPr userDrawn="1"/>
            </p:nvSpPr>
            <p:spPr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grpSp>
            <p:nvGrpSpPr>
              <p:cNvPr id="1065" name="Group 28"/>
              <p:cNvGrpSpPr/>
              <p:nvPr userDrawn="1"/>
            </p:nvGrpSpPr>
            <p:grpSpPr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/>
                <p:nvPr userDrawn="1"/>
              </p:nvSpPr>
              <p:spPr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67" name="Freeform 30"/>
                <p:cNvSpPr/>
                <p:nvPr userDrawn="1"/>
              </p:nvSpPr>
              <p:spPr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68" name="Freeform 31"/>
                <p:cNvSpPr/>
                <p:nvPr userDrawn="1"/>
              </p:nvSpPr>
              <p:spPr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69" name="Freeform 32"/>
                <p:cNvSpPr/>
                <p:nvPr userDrawn="1"/>
              </p:nvSpPr>
              <p:spPr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</a:cxnLst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70" name="Freeform 33"/>
                <p:cNvSpPr/>
                <p:nvPr userDrawn="1"/>
              </p:nvSpPr>
              <p:spPr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71" name="Freeform 34"/>
                <p:cNvSpPr/>
                <p:nvPr userDrawn="1"/>
              </p:nvSpPr>
              <p:spPr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72" name="Freeform 35"/>
                <p:cNvSpPr/>
                <p:nvPr userDrawn="1"/>
              </p:nvSpPr>
              <p:spPr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73" name="Freeform 36"/>
                <p:cNvSpPr/>
                <p:nvPr userDrawn="1"/>
              </p:nvSpPr>
              <p:spPr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/>
          <p:nvPr/>
        </p:nvGrpSpPr>
        <p:grpSpPr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/>
            <p:nvPr userDrawn="1"/>
          </p:nvSpPr>
          <p:spPr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0" name="Freeform 39"/>
            <p:cNvSpPr/>
            <p:nvPr userDrawn="1"/>
          </p:nvSpPr>
          <p:spPr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036" name="Group 40"/>
          <p:cNvGrpSpPr/>
          <p:nvPr/>
        </p:nvGrpSpPr>
        <p:grpSpPr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/>
            <p:nvPr userDrawn="1"/>
          </p:nvGrpSpPr>
          <p:grpSpPr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/>
              <p:nvPr userDrawn="1"/>
            </p:nvSpPr>
            <p:spPr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grpSp>
            <p:nvGrpSpPr>
              <p:cNvPr id="1040" name="Group 43"/>
              <p:cNvGrpSpPr/>
              <p:nvPr userDrawn="1"/>
            </p:nvGrpSpPr>
            <p:grpSpPr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/>
                <p:nvPr userDrawn="1"/>
              </p:nvSpPr>
              <p:spPr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42" name="Freeform 45"/>
                <p:cNvSpPr/>
                <p:nvPr userDrawn="1"/>
              </p:nvSpPr>
              <p:spPr>
                <a:xfrm rot="-3172564">
                  <a:off x="5048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43" name="Freeform 46"/>
                <p:cNvSpPr/>
                <p:nvPr userDrawn="1"/>
              </p:nvSpPr>
              <p:spPr>
                <a:xfrm rot="-3172564">
                  <a:off x="4858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44" name="Freeform 47"/>
                <p:cNvSpPr/>
                <p:nvPr userDrawn="1"/>
              </p:nvSpPr>
              <p:spPr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45" name="Freeform 48"/>
                <p:cNvSpPr/>
                <p:nvPr userDrawn="1"/>
              </p:nvSpPr>
              <p:spPr>
                <a:xfrm rot="-3172564">
                  <a:off x="5297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46" name="Freeform 49"/>
                <p:cNvSpPr/>
                <p:nvPr userDrawn="1"/>
              </p:nvSpPr>
              <p:spPr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47" name="Freeform 50"/>
                <p:cNvSpPr/>
                <p:nvPr userDrawn="1"/>
              </p:nvSpPr>
              <p:spPr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48" name="Freeform 51"/>
                <p:cNvSpPr/>
                <p:nvPr userDrawn="1"/>
              </p:nvSpPr>
              <p:spPr>
                <a:xfrm rot="-3172564">
                  <a:off x="4948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</p:grpSp>
        </p:grpSp>
        <p:sp>
          <p:nvSpPr>
            <p:cNvPr id="1038" name="Line 52"/>
            <p:cNvSpPr/>
            <p:nvPr userDrawn="1"/>
          </p:nvSpPr>
          <p:spPr>
            <a:xfrm>
              <a:off x="4870" y="84"/>
              <a:ext cx="42" cy="96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Comic Sans MS" panose="030F0702030302020204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Comic Sans MS" panose="030F0702030302020204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Comic Sans MS" panose="030F0702030302020204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audio" Target="../media/audio1.wav"/><Relationship Id="rId2" Type="http://schemas.openxmlformats.org/officeDocument/2006/relationships/image" Target="../media/image6.GIF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microsoft.com/office/2007/relationships/media" Target="../media/audio2.wav"/><Relationship Id="rId1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microsoft.com/office/2007/relationships/media" Target="../media/audio2.wav"/><Relationship Id="rId2" Type="http://schemas.openxmlformats.org/officeDocument/2006/relationships/audio" Target="../media/audio2.wav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250" y="1600200"/>
            <a:ext cx="6400800" cy="2273300"/>
          </a:xfrm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Theme 4 –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AT SCHOOL</a:t>
            </a:r>
            <a:b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Lesson 1: 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US" altLang="en-US" sz="5400" b="1" i="0" u="none" strike="noStrike" kern="1200" cap="none" spc="0" normalizeH="0" baseline="-25000" noProof="0" dirty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1, 2</a:t>
            </a:r>
            <a:r>
              <a:rPr kumimoji="0" lang="vi-VN" altLang="en-US" sz="5400" b="1" i="0" u="none" strike="noStrike" kern="1200" cap="none" spc="0" normalizeH="0" baseline="-25000" noProof="0" dirty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,3</a:t>
            </a:r>
            <a:endParaRPr kumimoji="0" lang="vi-VN" altLang="en-US" sz="5400" b="1" i="0" u="none" strike="noStrike" kern="1200" cap="none" spc="0" normalizeH="0" baseline="-25000" noProof="0" dirty="0">
              <a:ln>
                <a:noFill/>
              </a:ln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rgbClr val="3399FF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80898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6870700" cy="762000"/>
          </a:xfrm>
        </p:spPr>
        <p:txBody>
          <a:bodyPr vert="horz" wrap="square" lIns="91440" tIns="45720" rIns="91440" bIns="45720" anchor="b" anchorCtr="0"/>
          <a:p>
            <a:pPr eaLnBrk="1" hangingPunct="1"/>
            <a:r>
              <a:rPr lang="en-US" altLang="en-US" dirty="0">
                <a:solidFill>
                  <a:srgbClr val="CC3300"/>
                </a:solidFill>
              </a:rPr>
              <a:t>HOMEWORK</a:t>
            </a:r>
            <a:endParaRPr lang="en-US" altLang="en-US" dirty="0">
              <a:solidFill>
                <a:srgbClr val="CC3300"/>
              </a:solidFill>
            </a:endParaRPr>
          </a:p>
        </p:txBody>
      </p:sp>
      <p:sp>
        <p:nvSpPr>
          <p:cNvPr id="8089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dirty="0"/>
              <a:t>Write the questions and answersA2, A4 p42,43 into your notebooks.</a:t>
            </a:r>
            <a:endParaRPr lang="en-US" altLang="en-US" dirty="0"/>
          </a:p>
          <a:p>
            <a:pPr eaLnBrk="1" hangingPunct="1"/>
            <a:r>
              <a:rPr lang="en-US" altLang="en-US" dirty="0"/>
              <a:t>Learn about saying the time.</a:t>
            </a:r>
            <a:endParaRPr lang="en-US" altLang="en-US" dirty="0"/>
          </a:p>
        </p:txBody>
      </p:sp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8" name="Picture 4" descr="donghoHoa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9800" y="381000"/>
            <a:ext cx="4876800" cy="449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Text Box 5"/>
          <p:cNvSpPr txBox="1"/>
          <p:nvPr/>
        </p:nvSpPr>
        <p:spPr>
          <a:xfrm>
            <a:off x="3451225" y="4967288"/>
            <a:ext cx="27146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99"/>
                </a:solidFill>
              </a:rPr>
              <a:t>What time is it ?</a:t>
            </a:r>
            <a:endParaRPr lang="en-US" altLang="en-US" sz="2800" dirty="0">
              <a:solidFill>
                <a:srgbClr val="000099"/>
              </a:solidFill>
            </a:endParaRPr>
          </a:p>
        </p:txBody>
      </p:sp>
      <p:sp>
        <p:nvSpPr>
          <p:cNvPr id="26630" name="Text Box 6"/>
          <p:cNvSpPr txBox="1"/>
          <p:nvPr/>
        </p:nvSpPr>
        <p:spPr>
          <a:xfrm>
            <a:off x="3498850" y="5500688"/>
            <a:ext cx="31305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99"/>
                </a:solidFill>
              </a:rPr>
              <a:t>It is twelve o’clock.</a:t>
            </a:r>
            <a:endParaRPr lang="en-US" altLang="en-US" sz="2800" dirty="0">
              <a:solidFill>
                <a:srgbClr val="000099"/>
              </a:solidFill>
            </a:endParaRPr>
          </a:p>
        </p:txBody>
      </p:sp>
      <p:pic>
        <p:nvPicPr>
          <p:cNvPr id="65541" name="Picture 7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78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2" name="Picture 8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439025" y="-103187"/>
            <a:ext cx="1579563" cy="182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WordArt 5"/>
          <p:cNvSpPr>
            <a:spLocks noTextEdit="1"/>
          </p:cNvSpPr>
          <p:nvPr/>
        </p:nvSpPr>
        <p:spPr>
          <a:xfrm>
            <a:off x="4067175" y="1393825"/>
            <a:ext cx="352425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solidFill>
                <a:srgbClr val="FF0000"/>
              </a:solidFill>
              <a:latin typeface=".VnCooperH" charset="0"/>
              <a:ea typeface=".VnCooperH" charset="0"/>
            </a:endParaRPr>
          </a:p>
        </p:txBody>
      </p:sp>
      <p:sp>
        <p:nvSpPr>
          <p:cNvPr id="17414" name="Text Box 6"/>
          <p:cNvSpPr txBox="1"/>
          <p:nvPr/>
        </p:nvSpPr>
        <p:spPr>
          <a:xfrm>
            <a:off x="457200" y="1612900"/>
            <a:ext cx="2514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.VnAvant" pitchFamily="34" charset="0"/>
              </a:rPr>
              <a:t>1. Listen and repeat</a:t>
            </a:r>
            <a:endParaRPr lang="en-US" altLang="en-US" sz="1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grpSp>
        <p:nvGrpSpPr>
          <p:cNvPr id="17415" name="Group 7"/>
          <p:cNvGrpSpPr/>
          <p:nvPr/>
        </p:nvGrpSpPr>
        <p:grpSpPr>
          <a:xfrm>
            <a:off x="542925" y="2300288"/>
            <a:ext cx="1619250" cy="1543050"/>
            <a:chOff x="2868" y="2013"/>
            <a:chExt cx="1020" cy="972"/>
          </a:xfrm>
        </p:grpSpPr>
        <p:grpSp>
          <p:nvGrpSpPr>
            <p:cNvPr id="66672" name="Group 8"/>
            <p:cNvGrpSpPr/>
            <p:nvPr/>
          </p:nvGrpSpPr>
          <p:grpSpPr>
            <a:xfrm>
              <a:off x="2880" y="2013"/>
              <a:ext cx="960" cy="963"/>
              <a:chOff x="2880" y="2013"/>
              <a:chExt cx="960" cy="963"/>
            </a:xfrm>
          </p:grpSpPr>
          <p:sp>
            <p:nvSpPr>
              <p:cNvPr id="66687" name="Oval 9" descr="Water droplets"/>
              <p:cNvSpPr/>
              <p:nvPr/>
            </p:nvSpPr>
            <p:spPr>
              <a:xfrm>
                <a:off x="2880" y="2016"/>
                <a:ext cx="960" cy="960"/>
              </a:xfrm>
              <a:prstGeom prst="ellipse">
                <a:avLst/>
              </a:prstGeom>
              <a:blipFill rotWithShape="1">
                <a:blip r:embed="rId1"/>
              </a:blipFill>
              <a:ln w="57150" cap="flat" cmpd="thinThick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88" name="Text Box 10"/>
              <p:cNvSpPr txBox="1"/>
              <p:nvPr/>
            </p:nvSpPr>
            <p:spPr>
              <a:xfrm>
                <a:off x="3246" y="2013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12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6673" name="Text Box 11"/>
            <p:cNvSpPr txBox="1"/>
            <p:nvPr/>
          </p:nvSpPr>
          <p:spPr>
            <a:xfrm>
              <a:off x="3465" y="2067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1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674" name="Text Box 12"/>
            <p:cNvSpPr txBox="1"/>
            <p:nvPr/>
          </p:nvSpPr>
          <p:spPr>
            <a:xfrm>
              <a:off x="3606" y="2205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2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675" name="Text Box 13"/>
            <p:cNvSpPr txBox="1"/>
            <p:nvPr/>
          </p:nvSpPr>
          <p:spPr>
            <a:xfrm>
              <a:off x="3648" y="2400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3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676" name="Text Box 14"/>
            <p:cNvSpPr txBox="1"/>
            <p:nvPr/>
          </p:nvSpPr>
          <p:spPr>
            <a:xfrm>
              <a:off x="3291" y="2793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6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677" name="Text Box 15"/>
            <p:cNvSpPr txBox="1"/>
            <p:nvPr/>
          </p:nvSpPr>
          <p:spPr>
            <a:xfrm>
              <a:off x="2868" y="2397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9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678" name="Text Box 16"/>
            <p:cNvSpPr txBox="1"/>
            <p:nvPr/>
          </p:nvSpPr>
          <p:spPr>
            <a:xfrm>
              <a:off x="3051" y="2064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11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679" name="Text Box 17"/>
            <p:cNvSpPr txBox="1"/>
            <p:nvPr/>
          </p:nvSpPr>
          <p:spPr>
            <a:xfrm>
              <a:off x="2910" y="2217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10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680" name="Text Box 18"/>
            <p:cNvSpPr txBox="1"/>
            <p:nvPr/>
          </p:nvSpPr>
          <p:spPr>
            <a:xfrm>
              <a:off x="2934" y="2589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8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681" name="Text Box 19"/>
            <p:cNvSpPr txBox="1"/>
            <p:nvPr/>
          </p:nvSpPr>
          <p:spPr>
            <a:xfrm>
              <a:off x="3081" y="2745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7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682" name="Text Box 20"/>
            <p:cNvSpPr txBox="1"/>
            <p:nvPr/>
          </p:nvSpPr>
          <p:spPr>
            <a:xfrm>
              <a:off x="3492" y="2733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5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683" name="Text Box 21"/>
            <p:cNvSpPr txBox="1"/>
            <p:nvPr/>
          </p:nvSpPr>
          <p:spPr>
            <a:xfrm>
              <a:off x="3615" y="2589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4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684" name="Line 22"/>
            <p:cNvSpPr/>
            <p:nvPr/>
          </p:nvSpPr>
          <p:spPr>
            <a:xfrm flipV="1">
              <a:off x="3360" y="2160"/>
              <a:ext cx="0" cy="33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6685" name="Line 23"/>
            <p:cNvSpPr/>
            <p:nvPr/>
          </p:nvSpPr>
          <p:spPr>
            <a:xfrm flipH="1">
              <a:off x="3216" y="2514"/>
              <a:ext cx="144" cy="22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6686" name="Oval 24"/>
            <p:cNvSpPr/>
            <p:nvPr/>
          </p:nvSpPr>
          <p:spPr>
            <a:xfrm>
              <a:off x="3336" y="2496"/>
              <a:ext cx="48" cy="48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433" name="Group 25"/>
          <p:cNvGrpSpPr/>
          <p:nvPr/>
        </p:nvGrpSpPr>
        <p:grpSpPr>
          <a:xfrm>
            <a:off x="3657600" y="2057400"/>
            <a:ext cx="1619250" cy="1543050"/>
            <a:chOff x="612" y="2052"/>
            <a:chExt cx="1020" cy="972"/>
          </a:xfrm>
        </p:grpSpPr>
        <p:grpSp>
          <p:nvGrpSpPr>
            <p:cNvPr id="66655" name="Group 26"/>
            <p:cNvGrpSpPr/>
            <p:nvPr/>
          </p:nvGrpSpPr>
          <p:grpSpPr>
            <a:xfrm>
              <a:off x="624" y="2052"/>
              <a:ext cx="960" cy="963"/>
              <a:chOff x="2880" y="2013"/>
              <a:chExt cx="960" cy="963"/>
            </a:xfrm>
          </p:grpSpPr>
          <p:sp>
            <p:nvSpPr>
              <p:cNvPr id="66670" name="Oval 27" descr="Water droplets"/>
              <p:cNvSpPr/>
              <p:nvPr/>
            </p:nvSpPr>
            <p:spPr>
              <a:xfrm>
                <a:off x="2880" y="2016"/>
                <a:ext cx="960" cy="960"/>
              </a:xfrm>
              <a:prstGeom prst="ellipse">
                <a:avLst/>
              </a:prstGeom>
              <a:blipFill rotWithShape="1">
                <a:blip r:embed="rId1"/>
              </a:blipFill>
              <a:ln w="57150" cap="flat" cmpd="thinThick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71" name="Text Box 28"/>
              <p:cNvSpPr txBox="1"/>
              <p:nvPr/>
            </p:nvSpPr>
            <p:spPr>
              <a:xfrm>
                <a:off x="3246" y="2013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12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6656" name="Text Box 29"/>
            <p:cNvSpPr txBox="1"/>
            <p:nvPr/>
          </p:nvSpPr>
          <p:spPr>
            <a:xfrm>
              <a:off x="1209" y="2106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1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657" name="Text Box 30"/>
            <p:cNvSpPr txBox="1"/>
            <p:nvPr/>
          </p:nvSpPr>
          <p:spPr>
            <a:xfrm>
              <a:off x="1350" y="2244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2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658" name="Text Box 31"/>
            <p:cNvSpPr txBox="1"/>
            <p:nvPr/>
          </p:nvSpPr>
          <p:spPr>
            <a:xfrm>
              <a:off x="1392" y="2439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3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659" name="Text Box 32"/>
            <p:cNvSpPr txBox="1"/>
            <p:nvPr/>
          </p:nvSpPr>
          <p:spPr>
            <a:xfrm>
              <a:off x="1035" y="2832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6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660" name="Text Box 33"/>
            <p:cNvSpPr txBox="1"/>
            <p:nvPr/>
          </p:nvSpPr>
          <p:spPr>
            <a:xfrm>
              <a:off x="612" y="2436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9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661" name="Text Box 34"/>
            <p:cNvSpPr txBox="1"/>
            <p:nvPr/>
          </p:nvSpPr>
          <p:spPr>
            <a:xfrm>
              <a:off x="795" y="2103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11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662" name="Text Box 35"/>
            <p:cNvSpPr txBox="1"/>
            <p:nvPr/>
          </p:nvSpPr>
          <p:spPr>
            <a:xfrm>
              <a:off x="654" y="2256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10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663" name="Text Box 36"/>
            <p:cNvSpPr txBox="1"/>
            <p:nvPr/>
          </p:nvSpPr>
          <p:spPr>
            <a:xfrm>
              <a:off x="678" y="2628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8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664" name="Text Box 37"/>
            <p:cNvSpPr txBox="1"/>
            <p:nvPr/>
          </p:nvSpPr>
          <p:spPr>
            <a:xfrm>
              <a:off x="825" y="2784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7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665" name="Text Box 38"/>
            <p:cNvSpPr txBox="1"/>
            <p:nvPr/>
          </p:nvSpPr>
          <p:spPr>
            <a:xfrm>
              <a:off x="1236" y="2772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5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666" name="Text Box 39"/>
            <p:cNvSpPr txBox="1"/>
            <p:nvPr/>
          </p:nvSpPr>
          <p:spPr>
            <a:xfrm>
              <a:off x="1359" y="2628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4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667" name="Line 40"/>
            <p:cNvSpPr/>
            <p:nvPr/>
          </p:nvSpPr>
          <p:spPr>
            <a:xfrm>
              <a:off x="1095" y="2544"/>
              <a:ext cx="345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6668" name="Line 41"/>
            <p:cNvSpPr/>
            <p:nvPr/>
          </p:nvSpPr>
          <p:spPr>
            <a:xfrm>
              <a:off x="1095" y="2553"/>
              <a:ext cx="240" cy="13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6669" name="Oval 42"/>
            <p:cNvSpPr/>
            <p:nvPr/>
          </p:nvSpPr>
          <p:spPr>
            <a:xfrm>
              <a:off x="1080" y="2535"/>
              <a:ext cx="48" cy="48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451" name="Group 43"/>
          <p:cNvGrpSpPr/>
          <p:nvPr/>
        </p:nvGrpSpPr>
        <p:grpSpPr>
          <a:xfrm>
            <a:off x="6686550" y="2057400"/>
            <a:ext cx="1619250" cy="1543050"/>
            <a:chOff x="2592" y="2064"/>
            <a:chExt cx="1020" cy="972"/>
          </a:xfrm>
        </p:grpSpPr>
        <p:grpSp>
          <p:nvGrpSpPr>
            <p:cNvPr id="66637" name="Group 44"/>
            <p:cNvGrpSpPr/>
            <p:nvPr/>
          </p:nvGrpSpPr>
          <p:grpSpPr>
            <a:xfrm>
              <a:off x="2592" y="2064"/>
              <a:ext cx="1020" cy="972"/>
              <a:chOff x="2592" y="2064"/>
              <a:chExt cx="1020" cy="972"/>
            </a:xfrm>
          </p:grpSpPr>
          <p:grpSp>
            <p:nvGrpSpPr>
              <p:cNvPr id="66640" name="Group 45"/>
              <p:cNvGrpSpPr/>
              <p:nvPr/>
            </p:nvGrpSpPr>
            <p:grpSpPr>
              <a:xfrm>
                <a:off x="2604" y="2064"/>
                <a:ext cx="960" cy="963"/>
                <a:chOff x="2880" y="2013"/>
                <a:chExt cx="960" cy="963"/>
              </a:xfrm>
            </p:grpSpPr>
            <p:sp>
              <p:nvSpPr>
                <p:cNvPr id="66653" name="Oval 46" descr="Water droplets"/>
                <p:cNvSpPr/>
                <p:nvPr/>
              </p:nvSpPr>
              <p:spPr>
                <a:xfrm>
                  <a:off x="2880" y="2016"/>
                  <a:ext cx="960" cy="960"/>
                </a:xfrm>
                <a:prstGeom prst="ellipse">
                  <a:avLst/>
                </a:prstGeom>
                <a:blipFill rotWithShape="1">
                  <a:blip r:embed="rId1"/>
                </a:blipFill>
                <a:ln w="57150" cap="flat" cmpd="thinThick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654" name="Text Box 47"/>
                <p:cNvSpPr txBox="1"/>
                <p:nvPr/>
              </p:nvSpPr>
              <p:spPr>
                <a:xfrm>
                  <a:off x="3246" y="2013"/>
                  <a:ext cx="240" cy="1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1400" b="1" dirty="0">
                      <a:solidFill>
                        <a:srgbClr val="000000"/>
                      </a:solidFill>
                    </a:rPr>
                    <a:t>12</a:t>
                  </a:r>
                  <a:endParaRPr lang="en-US" altLang="en-US" sz="1400" b="1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6641" name="Text Box 48"/>
              <p:cNvSpPr txBox="1"/>
              <p:nvPr/>
            </p:nvSpPr>
            <p:spPr>
              <a:xfrm>
                <a:off x="3189" y="2118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1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42" name="Text Box 49"/>
              <p:cNvSpPr txBox="1"/>
              <p:nvPr/>
            </p:nvSpPr>
            <p:spPr>
              <a:xfrm>
                <a:off x="3330" y="2256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2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43" name="Text Box 50"/>
              <p:cNvSpPr txBox="1"/>
              <p:nvPr/>
            </p:nvSpPr>
            <p:spPr>
              <a:xfrm>
                <a:off x="3372" y="2451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3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44" name="Text Box 51"/>
              <p:cNvSpPr txBox="1"/>
              <p:nvPr/>
            </p:nvSpPr>
            <p:spPr>
              <a:xfrm>
                <a:off x="3015" y="2844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6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45" name="Text Box 52"/>
              <p:cNvSpPr txBox="1"/>
              <p:nvPr/>
            </p:nvSpPr>
            <p:spPr>
              <a:xfrm>
                <a:off x="2592" y="2448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9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46" name="Text Box 53"/>
              <p:cNvSpPr txBox="1"/>
              <p:nvPr/>
            </p:nvSpPr>
            <p:spPr>
              <a:xfrm>
                <a:off x="2775" y="2115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11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47" name="Text Box 54"/>
              <p:cNvSpPr txBox="1"/>
              <p:nvPr/>
            </p:nvSpPr>
            <p:spPr>
              <a:xfrm>
                <a:off x="2634" y="2268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10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48" name="Text Box 55"/>
              <p:cNvSpPr txBox="1"/>
              <p:nvPr/>
            </p:nvSpPr>
            <p:spPr>
              <a:xfrm>
                <a:off x="2658" y="2640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8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49" name="Text Box 56"/>
              <p:cNvSpPr txBox="1"/>
              <p:nvPr/>
            </p:nvSpPr>
            <p:spPr>
              <a:xfrm>
                <a:off x="2805" y="2796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7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50" name="Text Box 57"/>
              <p:cNvSpPr txBox="1"/>
              <p:nvPr/>
            </p:nvSpPr>
            <p:spPr>
              <a:xfrm>
                <a:off x="3216" y="2784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5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51" name="Text Box 58"/>
              <p:cNvSpPr txBox="1"/>
              <p:nvPr/>
            </p:nvSpPr>
            <p:spPr>
              <a:xfrm>
                <a:off x="3339" y="2640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4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52" name="Oval 59"/>
              <p:cNvSpPr/>
              <p:nvPr/>
            </p:nvSpPr>
            <p:spPr>
              <a:xfrm>
                <a:off x="3060" y="2547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6638" name="Line 60"/>
            <p:cNvSpPr/>
            <p:nvPr/>
          </p:nvSpPr>
          <p:spPr>
            <a:xfrm>
              <a:off x="3081" y="2565"/>
              <a:ext cx="48" cy="25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6639" name="Line 61"/>
            <p:cNvSpPr/>
            <p:nvPr/>
          </p:nvSpPr>
          <p:spPr>
            <a:xfrm>
              <a:off x="3090" y="2565"/>
              <a:ext cx="174" cy="267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17470" name="Group 62"/>
          <p:cNvGrpSpPr/>
          <p:nvPr/>
        </p:nvGrpSpPr>
        <p:grpSpPr>
          <a:xfrm>
            <a:off x="590550" y="4343400"/>
            <a:ext cx="1619250" cy="1543050"/>
            <a:chOff x="372" y="2880"/>
            <a:chExt cx="1020" cy="972"/>
          </a:xfrm>
        </p:grpSpPr>
        <p:grpSp>
          <p:nvGrpSpPr>
            <p:cNvPr id="66620" name="Group 63"/>
            <p:cNvGrpSpPr/>
            <p:nvPr/>
          </p:nvGrpSpPr>
          <p:grpSpPr>
            <a:xfrm>
              <a:off x="384" y="2880"/>
              <a:ext cx="960" cy="963"/>
              <a:chOff x="2880" y="2013"/>
              <a:chExt cx="960" cy="963"/>
            </a:xfrm>
          </p:grpSpPr>
          <p:sp>
            <p:nvSpPr>
              <p:cNvPr id="66635" name="Oval 64" descr="Water droplets"/>
              <p:cNvSpPr/>
              <p:nvPr/>
            </p:nvSpPr>
            <p:spPr>
              <a:xfrm>
                <a:off x="2880" y="2016"/>
                <a:ext cx="960" cy="960"/>
              </a:xfrm>
              <a:prstGeom prst="ellipse">
                <a:avLst/>
              </a:prstGeom>
              <a:blipFill rotWithShape="1">
                <a:blip r:embed="rId1"/>
              </a:blipFill>
              <a:ln w="57150" cap="flat" cmpd="thinThick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36" name="Text Box 65"/>
              <p:cNvSpPr txBox="1"/>
              <p:nvPr/>
            </p:nvSpPr>
            <p:spPr>
              <a:xfrm>
                <a:off x="3246" y="2013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12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6621" name="Text Box 66"/>
            <p:cNvSpPr txBox="1"/>
            <p:nvPr/>
          </p:nvSpPr>
          <p:spPr>
            <a:xfrm>
              <a:off x="969" y="2934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1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622" name="Text Box 67"/>
            <p:cNvSpPr txBox="1"/>
            <p:nvPr/>
          </p:nvSpPr>
          <p:spPr>
            <a:xfrm>
              <a:off x="1110" y="3072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2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623" name="Text Box 68"/>
            <p:cNvSpPr txBox="1"/>
            <p:nvPr/>
          </p:nvSpPr>
          <p:spPr>
            <a:xfrm>
              <a:off x="1152" y="3267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3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624" name="Text Box 69"/>
            <p:cNvSpPr txBox="1"/>
            <p:nvPr/>
          </p:nvSpPr>
          <p:spPr>
            <a:xfrm>
              <a:off x="795" y="3660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6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625" name="Text Box 70"/>
            <p:cNvSpPr txBox="1"/>
            <p:nvPr/>
          </p:nvSpPr>
          <p:spPr>
            <a:xfrm>
              <a:off x="372" y="3264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9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626" name="Text Box 71"/>
            <p:cNvSpPr txBox="1"/>
            <p:nvPr/>
          </p:nvSpPr>
          <p:spPr>
            <a:xfrm>
              <a:off x="555" y="2931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11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627" name="Text Box 72"/>
            <p:cNvSpPr txBox="1"/>
            <p:nvPr/>
          </p:nvSpPr>
          <p:spPr>
            <a:xfrm>
              <a:off x="414" y="3084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10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628" name="Text Box 73"/>
            <p:cNvSpPr txBox="1"/>
            <p:nvPr/>
          </p:nvSpPr>
          <p:spPr>
            <a:xfrm>
              <a:off x="438" y="3456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8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629" name="Text Box 74"/>
            <p:cNvSpPr txBox="1"/>
            <p:nvPr/>
          </p:nvSpPr>
          <p:spPr>
            <a:xfrm>
              <a:off x="585" y="3612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7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630" name="Text Box 75"/>
            <p:cNvSpPr txBox="1"/>
            <p:nvPr/>
          </p:nvSpPr>
          <p:spPr>
            <a:xfrm>
              <a:off x="996" y="3600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5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631" name="Text Box 76"/>
            <p:cNvSpPr txBox="1"/>
            <p:nvPr/>
          </p:nvSpPr>
          <p:spPr>
            <a:xfrm>
              <a:off x="1119" y="3456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4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632" name="Oval 77"/>
            <p:cNvSpPr/>
            <p:nvPr/>
          </p:nvSpPr>
          <p:spPr>
            <a:xfrm>
              <a:off x="849" y="3363"/>
              <a:ext cx="48" cy="48"/>
            </a:xfrm>
            <a:prstGeom prst="ellipse">
              <a:avLst/>
            </a:prstGeom>
            <a:solidFill>
              <a:schemeClr val="tx1"/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66633" name="Line 78"/>
            <p:cNvSpPr/>
            <p:nvPr/>
          </p:nvSpPr>
          <p:spPr>
            <a:xfrm flipH="1">
              <a:off x="612" y="3387"/>
              <a:ext cx="249" cy="6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6634" name="Line 79"/>
            <p:cNvSpPr/>
            <p:nvPr/>
          </p:nvSpPr>
          <p:spPr>
            <a:xfrm>
              <a:off x="879" y="3372"/>
              <a:ext cx="0" cy="33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17488" name="Group 80"/>
          <p:cNvGrpSpPr/>
          <p:nvPr/>
        </p:nvGrpSpPr>
        <p:grpSpPr>
          <a:xfrm>
            <a:off x="3638550" y="4343400"/>
            <a:ext cx="1619250" cy="1543050"/>
            <a:chOff x="2304" y="1440"/>
            <a:chExt cx="1020" cy="972"/>
          </a:xfrm>
        </p:grpSpPr>
        <p:grpSp>
          <p:nvGrpSpPr>
            <p:cNvPr id="66602" name="Group 81"/>
            <p:cNvGrpSpPr/>
            <p:nvPr/>
          </p:nvGrpSpPr>
          <p:grpSpPr>
            <a:xfrm>
              <a:off x="2304" y="1440"/>
              <a:ext cx="1020" cy="972"/>
              <a:chOff x="2592" y="2064"/>
              <a:chExt cx="1020" cy="972"/>
            </a:xfrm>
          </p:grpSpPr>
          <p:grpSp>
            <p:nvGrpSpPr>
              <p:cNvPr id="66605" name="Group 82"/>
              <p:cNvGrpSpPr/>
              <p:nvPr/>
            </p:nvGrpSpPr>
            <p:grpSpPr>
              <a:xfrm>
                <a:off x="2604" y="2064"/>
                <a:ext cx="960" cy="963"/>
                <a:chOff x="2880" y="2013"/>
                <a:chExt cx="960" cy="963"/>
              </a:xfrm>
            </p:grpSpPr>
            <p:sp>
              <p:nvSpPr>
                <p:cNvPr id="66618" name="Oval 83" descr="Water droplets"/>
                <p:cNvSpPr/>
                <p:nvPr/>
              </p:nvSpPr>
              <p:spPr>
                <a:xfrm>
                  <a:off x="2880" y="2016"/>
                  <a:ext cx="960" cy="960"/>
                </a:xfrm>
                <a:prstGeom prst="ellipse">
                  <a:avLst/>
                </a:prstGeom>
                <a:blipFill rotWithShape="1">
                  <a:blip r:embed="rId1"/>
                </a:blipFill>
                <a:ln w="57150" cap="flat" cmpd="thinThick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619" name="Text Box 84"/>
                <p:cNvSpPr txBox="1"/>
                <p:nvPr/>
              </p:nvSpPr>
              <p:spPr>
                <a:xfrm>
                  <a:off x="3246" y="2013"/>
                  <a:ext cx="240" cy="1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1400" b="1" dirty="0">
                      <a:solidFill>
                        <a:srgbClr val="000000"/>
                      </a:solidFill>
                    </a:rPr>
                    <a:t>12</a:t>
                  </a:r>
                  <a:endParaRPr lang="en-US" altLang="en-US" sz="1400" b="1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6606" name="Text Box 85"/>
              <p:cNvSpPr txBox="1"/>
              <p:nvPr/>
            </p:nvSpPr>
            <p:spPr>
              <a:xfrm>
                <a:off x="3189" y="2118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1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7" name="Text Box 86"/>
              <p:cNvSpPr txBox="1"/>
              <p:nvPr/>
            </p:nvSpPr>
            <p:spPr>
              <a:xfrm>
                <a:off x="3330" y="2256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2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8" name="Text Box 87"/>
              <p:cNvSpPr txBox="1"/>
              <p:nvPr/>
            </p:nvSpPr>
            <p:spPr>
              <a:xfrm>
                <a:off x="3372" y="2451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3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9" name="Text Box 88"/>
              <p:cNvSpPr txBox="1"/>
              <p:nvPr/>
            </p:nvSpPr>
            <p:spPr>
              <a:xfrm>
                <a:off x="3015" y="2844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6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0" name="Text Box 89"/>
              <p:cNvSpPr txBox="1"/>
              <p:nvPr/>
            </p:nvSpPr>
            <p:spPr>
              <a:xfrm>
                <a:off x="2592" y="2448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9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1" name="Text Box 90"/>
              <p:cNvSpPr txBox="1"/>
              <p:nvPr/>
            </p:nvSpPr>
            <p:spPr>
              <a:xfrm>
                <a:off x="2775" y="2115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11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2" name="Text Box 91"/>
              <p:cNvSpPr txBox="1"/>
              <p:nvPr/>
            </p:nvSpPr>
            <p:spPr>
              <a:xfrm>
                <a:off x="2634" y="2268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10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3" name="Text Box 92"/>
              <p:cNvSpPr txBox="1"/>
              <p:nvPr/>
            </p:nvSpPr>
            <p:spPr>
              <a:xfrm>
                <a:off x="2658" y="2640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8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4" name="Text Box 93"/>
              <p:cNvSpPr txBox="1"/>
              <p:nvPr/>
            </p:nvSpPr>
            <p:spPr>
              <a:xfrm>
                <a:off x="2805" y="2796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7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5" name="Text Box 94"/>
              <p:cNvSpPr txBox="1"/>
              <p:nvPr/>
            </p:nvSpPr>
            <p:spPr>
              <a:xfrm>
                <a:off x="3216" y="2784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5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6" name="Text Box 95"/>
              <p:cNvSpPr txBox="1"/>
              <p:nvPr/>
            </p:nvSpPr>
            <p:spPr>
              <a:xfrm>
                <a:off x="3339" y="2640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4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7" name="Oval 96"/>
              <p:cNvSpPr/>
              <p:nvPr/>
            </p:nvSpPr>
            <p:spPr>
              <a:xfrm>
                <a:off x="3060" y="2547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6603" name="Line 97"/>
            <p:cNvSpPr/>
            <p:nvPr/>
          </p:nvSpPr>
          <p:spPr>
            <a:xfrm flipH="1" flipV="1">
              <a:off x="2553" y="1842"/>
              <a:ext cx="240" cy="9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6604" name="Line 98"/>
            <p:cNvSpPr/>
            <p:nvPr/>
          </p:nvSpPr>
          <p:spPr>
            <a:xfrm flipH="1">
              <a:off x="2505" y="1950"/>
              <a:ext cx="288" cy="14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17507" name="Group 99"/>
          <p:cNvGrpSpPr/>
          <p:nvPr/>
        </p:nvGrpSpPr>
        <p:grpSpPr>
          <a:xfrm>
            <a:off x="6705600" y="4419600"/>
            <a:ext cx="1619250" cy="1543050"/>
            <a:chOff x="2400" y="2880"/>
            <a:chExt cx="1020" cy="972"/>
          </a:xfrm>
        </p:grpSpPr>
        <p:grpSp>
          <p:nvGrpSpPr>
            <p:cNvPr id="66585" name="Group 100"/>
            <p:cNvGrpSpPr/>
            <p:nvPr/>
          </p:nvGrpSpPr>
          <p:grpSpPr>
            <a:xfrm>
              <a:off x="2412" y="2880"/>
              <a:ext cx="960" cy="963"/>
              <a:chOff x="2880" y="2013"/>
              <a:chExt cx="960" cy="963"/>
            </a:xfrm>
          </p:grpSpPr>
          <p:sp>
            <p:nvSpPr>
              <p:cNvPr id="66600" name="Oval 101" descr="Water droplets"/>
              <p:cNvSpPr/>
              <p:nvPr/>
            </p:nvSpPr>
            <p:spPr>
              <a:xfrm>
                <a:off x="2880" y="2016"/>
                <a:ext cx="960" cy="960"/>
              </a:xfrm>
              <a:prstGeom prst="ellipse">
                <a:avLst/>
              </a:prstGeom>
              <a:blipFill rotWithShape="1">
                <a:blip r:embed="rId1"/>
              </a:blipFill>
              <a:ln w="57150" cap="flat" cmpd="thinThick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1" name="Text Box 102"/>
              <p:cNvSpPr txBox="1"/>
              <p:nvPr/>
            </p:nvSpPr>
            <p:spPr>
              <a:xfrm>
                <a:off x="3246" y="2013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12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6586" name="Text Box 103"/>
            <p:cNvSpPr txBox="1"/>
            <p:nvPr/>
          </p:nvSpPr>
          <p:spPr>
            <a:xfrm>
              <a:off x="2997" y="2934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1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587" name="Text Box 104"/>
            <p:cNvSpPr txBox="1"/>
            <p:nvPr/>
          </p:nvSpPr>
          <p:spPr>
            <a:xfrm>
              <a:off x="3138" y="3072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2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588" name="Text Box 105"/>
            <p:cNvSpPr txBox="1"/>
            <p:nvPr/>
          </p:nvSpPr>
          <p:spPr>
            <a:xfrm>
              <a:off x="3180" y="3267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3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589" name="Text Box 106"/>
            <p:cNvSpPr txBox="1"/>
            <p:nvPr/>
          </p:nvSpPr>
          <p:spPr>
            <a:xfrm>
              <a:off x="2823" y="3660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6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590" name="Text Box 107"/>
            <p:cNvSpPr txBox="1"/>
            <p:nvPr/>
          </p:nvSpPr>
          <p:spPr>
            <a:xfrm>
              <a:off x="2400" y="3264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9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591" name="Text Box 108"/>
            <p:cNvSpPr txBox="1"/>
            <p:nvPr/>
          </p:nvSpPr>
          <p:spPr>
            <a:xfrm>
              <a:off x="2583" y="2931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11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592" name="Text Box 109"/>
            <p:cNvSpPr txBox="1"/>
            <p:nvPr/>
          </p:nvSpPr>
          <p:spPr>
            <a:xfrm>
              <a:off x="2442" y="3084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10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593" name="Text Box 110"/>
            <p:cNvSpPr txBox="1"/>
            <p:nvPr/>
          </p:nvSpPr>
          <p:spPr>
            <a:xfrm>
              <a:off x="2466" y="3456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8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594" name="Text Box 111"/>
            <p:cNvSpPr txBox="1"/>
            <p:nvPr/>
          </p:nvSpPr>
          <p:spPr>
            <a:xfrm>
              <a:off x="2613" y="3612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7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595" name="Text Box 112"/>
            <p:cNvSpPr txBox="1"/>
            <p:nvPr/>
          </p:nvSpPr>
          <p:spPr>
            <a:xfrm>
              <a:off x="3024" y="3600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5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596" name="Text Box 113"/>
            <p:cNvSpPr txBox="1"/>
            <p:nvPr/>
          </p:nvSpPr>
          <p:spPr>
            <a:xfrm>
              <a:off x="3147" y="3456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4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597" name="Oval 114"/>
            <p:cNvSpPr/>
            <p:nvPr/>
          </p:nvSpPr>
          <p:spPr>
            <a:xfrm>
              <a:off x="2868" y="3345"/>
              <a:ext cx="48" cy="48"/>
            </a:xfrm>
            <a:prstGeom prst="ellipse">
              <a:avLst/>
            </a:prstGeom>
            <a:solidFill>
              <a:schemeClr val="tx1"/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66598" name="Line 115"/>
            <p:cNvSpPr/>
            <p:nvPr/>
          </p:nvSpPr>
          <p:spPr>
            <a:xfrm flipV="1">
              <a:off x="2892" y="3198"/>
              <a:ext cx="228" cy="17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6599" name="Line 116"/>
            <p:cNvSpPr/>
            <p:nvPr/>
          </p:nvSpPr>
          <p:spPr>
            <a:xfrm flipH="1">
              <a:off x="2544" y="3369"/>
              <a:ext cx="336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7525" name="Text Box 117"/>
          <p:cNvSpPr txBox="1"/>
          <p:nvPr/>
        </p:nvSpPr>
        <p:spPr>
          <a:xfrm>
            <a:off x="376238" y="3919538"/>
            <a:ext cx="2290762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.VnAvant" pitchFamily="34" charset="0"/>
              </a:rPr>
              <a:t>It’s seven o’clock</a:t>
            </a:r>
            <a:endParaRPr lang="en-US" altLang="en-US" sz="1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7526" name="Text Box 118"/>
          <p:cNvSpPr txBox="1"/>
          <p:nvPr/>
        </p:nvSpPr>
        <p:spPr>
          <a:xfrm>
            <a:off x="3200400" y="3657600"/>
            <a:ext cx="2290763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.VnAvant" pitchFamily="34" charset="0"/>
              </a:rPr>
              <a:t>It’s four fifteen</a:t>
            </a:r>
            <a:endParaRPr lang="en-US" altLang="en-US" sz="1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7527" name="Text Box 119"/>
          <p:cNvSpPr txBox="1"/>
          <p:nvPr/>
        </p:nvSpPr>
        <p:spPr>
          <a:xfrm>
            <a:off x="3200400" y="3962400"/>
            <a:ext cx="2667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latin typeface=".VnAvant" pitchFamily="34" charset="0"/>
              </a:rPr>
              <a:t>It’s a quarter past four</a:t>
            </a:r>
            <a:endParaRPr lang="en-US" altLang="en-US" sz="1800" b="1" i="1" dirty="0">
              <a:solidFill>
                <a:srgbClr val="FFFFFF"/>
              </a:solidFill>
              <a:latin typeface=".VnAvant" pitchFamily="34" charset="0"/>
            </a:endParaRPr>
          </a:p>
        </p:txBody>
      </p:sp>
      <p:sp>
        <p:nvSpPr>
          <p:cNvPr id="17528" name="Text Box 120"/>
          <p:cNvSpPr txBox="1"/>
          <p:nvPr/>
        </p:nvSpPr>
        <p:spPr>
          <a:xfrm>
            <a:off x="6172200" y="3657600"/>
            <a:ext cx="2290763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.VnAvant" pitchFamily="34" charset="0"/>
              </a:rPr>
              <a:t>It’s five twenty-five</a:t>
            </a:r>
            <a:endParaRPr lang="en-US" altLang="en-US" sz="1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7529" name="Text Box 121"/>
          <p:cNvSpPr txBox="1"/>
          <p:nvPr/>
        </p:nvSpPr>
        <p:spPr>
          <a:xfrm>
            <a:off x="6172200" y="3962400"/>
            <a:ext cx="2819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latin typeface=".VnAvant" pitchFamily="34" charset="0"/>
              </a:rPr>
              <a:t>It’s twenty-five past five</a:t>
            </a:r>
            <a:endParaRPr lang="en-US" altLang="en-US" sz="1800" b="1" i="1" dirty="0">
              <a:solidFill>
                <a:srgbClr val="FFFFFF"/>
              </a:solidFill>
              <a:latin typeface=".VnAvant" pitchFamily="34" charset="0"/>
            </a:endParaRPr>
          </a:p>
        </p:txBody>
      </p:sp>
      <p:sp>
        <p:nvSpPr>
          <p:cNvPr id="17530" name="Text Box 122"/>
          <p:cNvSpPr txBox="1"/>
          <p:nvPr/>
        </p:nvSpPr>
        <p:spPr>
          <a:xfrm>
            <a:off x="228600" y="5943600"/>
            <a:ext cx="2290763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.VnAvant" pitchFamily="34" charset="0"/>
              </a:rPr>
              <a:t>It’s eight thirty</a:t>
            </a:r>
            <a:endParaRPr lang="en-US" altLang="en-US" sz="1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7531" name="Text Box 123"/>
          <p:cNvSpPr txBox="1"/>
          <p:nvPr/>
        </p:nvSpPr>
        <p:spPr>
          <a:xfrm>
            <a:off x="228600" y="6248400"/>
            <a:ext cx="2667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latin typeface=".VnAvant" pitchFamily="34" charset="0"/>
              </a:rPr>
              <a:t>It’s half past eight</a:t>
            </a:r>
            <a:endParaRPr lang="en-US" altLang="en-US" sz="1800" b="1" i="1" dirty="0">
              <a:solidFill>
                <a:srgbClr val="FFFFFF"/>
              </a:solidFill>
              <a:latin typeface=".VnAvant" pitchFamily="34" charset="0"/>
            </a:endParaRPr>
          </a:p>
        </p:txBody>
      </p:sp>
      <p:sp>
        <p:nvSpPr>
          <p:cNvPr id="17532" name="Text Box 124"/>
          <p:cNvSpPr txBox="1"/>
          <p:nvPr/>
        </p:nvSpPr>
        <p:spPr>
          <a:xfrm>
            <a:off x="3429000" y="5948363"/>
            <a:ext cx="2290763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.VnAvant" pitchFamily="34" charset="0"/>
              </a:rPr>
              <a:t>It’s nine forty</a:t>
            </a:r>
            <a:endParaRPr lang="en-US" altLang="en-US" sz="1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7533" name="Text Box 125"/>
          <p:cNvSpPr txBox="1"/>
          <p:nvPr/>
        </p:nvSpPr>
        <p:spPr>
          <a:xfrm>
            <a:off x="3429000" y="6253163"/>
            <a:ext cx="2667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latin typeface=".VnAvant" pitchFamily="34" charset="0"/>
              </a:rPr>
              <a:t>It’s twenty to ten</a:t>
            </a:r>
            <a:endParaRPr lang="en-US" altLang="en-US" sz="1800" b="1" i="1" dirty="0">
              <a:solidFill>
                <a:srgbClr val="FFFFFF"/>
              </a:solidFill>
              <a:latin typeface=".VnAvant" pitchFamily="34" charset="0"/>
            </a:endParaRPr>
          </a:p>
        </p:txBody>
      </p:sp>
      <p:sp>
        <p:nvSpPr>
          <p:cNvPr id="17534" name="Text Box 126"/>
          <p:cNvSpPr txBox="1"/>
          <p:nvPr/>
        </p:nvSpPr>
        <p:spPr>
          <a:xfrm>
            <a:off x="6553200" y="6019800"/>
            <a:ext cx="2290763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.VnAvant" pitchFamily="34" charset="0"/>
              </a:rPr>
              <a:t>It’s one forty-five</a:t>
            </a:r>
            <a:endParaRPr lang="en-US" altLang="en-US" sz="1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7535" name="Text Box 127"/>
          <p:cNvSpPr txBox="1"/>
          <p:nvPr/>
        </p:nvSpPr>
        <p:spPr>
          <a:xfrm>
            <a:off x="6553200" y="6324600"/>
            <a:ext cx="2667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latin typeface=".VnAvant" pitchFamily="34" charset="0"/>
              </a:rPr>
              <a:t>It’s a quarter to two</a:t>
            </a:r>
            <a:endParaRPr lang="en-US" altLang="en-US" sz="1800" b="1" i="1" dirty="0">
              <a:solidFill>
                <a:srgbClr val="FFFFFF"/>
              </a:solidFill>
              <a:latin typeface=".VnAvant" pitchFamily="34" charset="0"/>
            </a:endParaRPr>
          </a:p>
        </p:txBody>
      </p:sp>
      <p:sp>
        <p:nvSpPr>
          <p:cNvPr id="17536" name="Text Box 128"/>
          <p:cNvSpPr txBox="1"/>
          <p:nvPr/>
        </p:nvSpPr>
        <p:spPr>
          <a:xfrm>
            <a:off x="533400" y="1906588"/>
            <a:ext cx="2133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rgbClr val="FFFF00"/>
                </a:solidFill>
              </a:rPr>
              <a:t>What time is it?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pic>
        <p:nvPicPr>
          <p:cNvPr id="17539" name="Picture 131" descr="DISCSPIN_1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6858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Oval 1"/>
          <p:cNvSpPr/>
          <p:nvPr/>
        </p:nvSpPr>
        <p:spPr>
          <a:xfrm rot="323900">
            <a:off x="850900" y="962025"/>
            <a:ext cx="1023938" cy="3651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584" name="WordArt 5"/>
          <p:cNvSpPr>
            <a:spLocks noTextEdit="1"/>
          </p:cNvSpPr>
          <p:nvPr/>
        </p:nvSpPr>
        <p:spPr>
          <a:xfrm>
            <a:off x="3657600" y="609600"/>
            <a:ext cx="25146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solidFill>
                  <a:srgbClr val="FF0000"/>
                </a:solidFill>
                <a:latin typeface=".VnCooperH" charset="0"/>
                <a:ea typeface=".VnCooperH" charset="0"/>
              </a:rPr>
              <a:t>A 1</a:t>
            </a:r>
            <a:endParaRPr lang="en-US" sz="3600">
              <a:solidFill>
                <a:srgbClr val="FF0000"/>
              </a:solidFill>
              <a:latin typeface=".VnCooperH" charset="0"/>
              <a:ea typeface=".VnCooperH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7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4_A_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7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525" grpId="0"/>
      <p:bldP spid="17526" grpId="0"/>
      <p:bldP spid="17527" grpId="0"/>
      <p:bldP spid="17528" grpId="0"/>
      <p:bldP spid="17529" grpId="0"/>
      <p:bldP spid="17530" grpId="0"/>
      <p:bldP spid="17531" grpId="0"/>
      <p:bldP spid="17532" grpId="0"/>
      <p:bldP spid="17533" grpId="0"/>
      <p:bldP spid="17534" grpId="0"/>
      <p:bldP spid="17535" grpId="0"/>
      <p:bldP spid="175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WordArt 5"/>
          <p:cNvSpPr>
            <a:spLocks noTextEdit="1"/>
          </p:cNvSpPr>
          <p:nvPr/>
        </p:nvSpPr>
        <p:spPr>
          <a:xfrm>
            <a:off x="3657600" y="609600"/>
            <a:ext cx="21336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solidFill>
                  <a:srgbClr val="FF0000"/>
                </a:solidFill>
                <a:latin typeface=".VnCooperH" charset="0"/>
                <a:ea typeface=".VnCooperH" charset="0"/>
              </a:rPr>
              <a:t>A 1</a:t>
            </a:r>
            <a:endParaRPr lang="en-US" sz="3600">
              <a:solidFill>
                <a:srgbClr val="FF0000"/>
              </a:solidFill>
              <a:latin typeface=".VnCooperH" charset="0"/>
              <a:ea typeface=".VnCooperH" charset="0"/>
            </a:endParaRPr>
          </a:p>
        </p:txBody>
      </p:sp>
      <p:sp>
        <p:nvSpPr>
          <p:cNvPr id="67587" name="Text Box 6"/>
          <p:cNvSpPr txBox="1"/>
          <p:nvPr/>
        </p:nvSpPr>
        <p:spPr>
          <a:xfrm>
            <a:off x="457200" y="1600200"/>
            <a:ext cx="2895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.VnAvant" pitchFamily="34" charset="0"/>
              </a:rPr>
              <a:t>1. Listen and repeat</a:t>
            </a:r>
            <a:endParaRPr lang="en-US" alt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28793" name="Text Box 121"/>
          <p:cNvSpPr txBox="1"/>
          <p:nvPr/>
        </p:nvSpPr>
        <p:spPr>
          <a:xfrm>
            <a:off x="685800" y="1981200"/>
            <a:ext cx="449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phút nhỏ hơn 30</a:t>
            </a:r>
            <a:endParaRPr lang="en-US" altLang="en-US" sz="2400" b="1" i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94" name="Text Box 122"/>
          <p:cNvSpPr txBox="1"/>
          <p:nvPr/>
        </p:nvSpPr>
        <p:spPr>
          <a:xfrm>
            <a:off x="609600" y="2376488"/>
            <a:ext cx="2667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.VnAvant" pitchFamily="34" charset="0"/>
              </a:rPr>
              <a:t>It’s a quarter past four.</a:t>
            </a:r>
            <a:endParaRPr lang="en-US" altLang="en-US" sz="1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28795" name="Text Box 123"/>
          <p:cNvSpPr txBox="1"/>
          <p:nvPr/>
        </p:nvSpPr>
        <p:spPr>
          <a:xfrm>
            <a:off x="609600" y="2743200"/>
            <a:ext cx="2971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.VnAvant" pitchFamily="34" charset="0"/>
              </a:rPr>
              <a:t>It’s twenty-five past five.</a:t>
            </a:r>
            <a:endParaRPr lang="en-US" altLang="en-US" sz="1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28796" name="Text Box 124"/>
          <p:cNvSpPr txBox="1"/>
          <p:nvPr/>
        </p:nvSpPr>
        <p:spPr>
          <a:xfrm>
            <a:off x="533400" y="3505200"/>
            <a:ext cx="449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phút bằng 30</a:t>
            </a:r>
            <a:endParaRPr lang="en-US" altLang="en-US" sz="2400" b="1" i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97" name="Text Box 125"/>
          <p:cNvSpPr txBox="1"/>
          <p:nvPr/>
        </p:nvSpPr>
        <p:spPr>
          <a:xfrm>
            <a:off x="762000" y="3124200"/>
            <a:ext cx="3505200" cy="4667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It’s+ số phút+past+giờ</a:t>
            </a:r>
            <a:endParaRPr lang="en-US" altLang="en-US" sz="24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98" name="Text Box 126"/>
          <p:cNvSpPr txBox="1"/>
          <p:nvPr/>
        </p:nvSpPr>
        <p:spPr>
          <a:xfrm>
            <a:off x="609600" y="3886200"/>
            <a:ext cx="2667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.VnAvant" pitchFamily="34" charset="0"/>
              </a:rPr>
              <a:t>It’s half past eight.</a:t>
            </a:r>
            <a:endParaRPr lang="en-US" altLang="en-US" sz="1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28799" name="Text Box 127"/>
          <p:cNvSpPr txBox="1"/>
          <p:nvPr/>
        </p:nvSpPr>
        <p:spPr>
          <a:xfrm>
            <a:off x="762000" y="4343400"/>
            <a:ext cx="3581400" cy="4667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+ half past + giờ</a:t>
            </a:r>
            <a:endParaRPr lang="en-US" altLang="en-US" sz="24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800" name="Text Box 128"/>
          <p:cNvSpPr txBox="1"/>
          <p:nvPr/>
        </p:nvSpPr>
        <p:spPr>
          <a:xfrm>
            <a:off x="533400" y="4800600"/>
            <a:ext cx="449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phút lớn hơn 30</a:t>
            </a:r>
            <a:endParaRPr lang="en-US" altLang="en-US" sz="2400" b="1" i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801" name="Text Box 129"/>
          <p:cNvSpPr txBox="1"/>
          <p:nvPr/>
        </p:nvSpPr>
        <p:spPr>
          <a:xfrm>
            <a:off x="609600" y="5181600"/>
            <a:ext cx="2667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.VnAvant" pitchFamily="34" charset="0"/>
              </a:rPr>
              <a:t>It’s twenty to ten.</a:t>
            </a:r>
            <a:endParaRPr lang="en-US" altLang="en-US" sz="1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28802" name="Text Box 130"/>
          <p:cNvSpPr txBox="1"/>
          <p:nvPr/>
        </p:nvSpPr>
        <p:spPr>
          <a:xfrm>
            <a:off x="609600" y="5638800"/>
            <a:ext cx="2667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.VnAvant" pitchFamily="34" charset="0"/>
              </a:rPr>
              <a:t>It’s a quarter to two.</a:t>
            </a:r>
            <a:endParaRPr lang="en-US" altLang="en-US" sz="1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28803" name="Text Box 131"/>
          <p:cNvSpPr txBox="1"/>
          <p:nvPr/>
        </p:nvSpPr>
        <p:spPr>
          <a:xfrm>
            <a:off x="762000" y="6019800"/>
            <a:ext cx="3581400" cy="4667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+số phút + to + giờ</a:t>
            </a:r>
            <a:endParaRPr lang="en-US" altLang="en-US" sz="24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806" name="Text Box 134"/>
          <p:cNvSpPr txBox="1"/>
          <p:nvPr/>
        </p:nvSpPr>
        <p:spPr>
          <a:xfrm>
            <a:off x="3276600" y="23622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altLang="en-US" sz="1800" b="1" i="1" dirty="0">
                <a:solidFill>
                  <a:srgbClr val="FFFFFF"/>
                </a:solidFill>
                <a:latin typeface=".VnAvant" pitchFamily="34" charset="0"/>
              </a:rPr>
              <a:t>a quarter</a:t>
            </a:r>
            <a:endParaRPr lang="en-US" altLang="en-US" sz="1800" b="1" dirty="0">
              <a:solidFill>
                <a:srgbClr val="FFFFFF"/>
              </a:solidFill>
              <a:latin typeface=".VnAvant" pitchFamily="34" charset="0"/>
            </a:endParaRPr>
          </a:p>
        </p:txBody>
      </p:sp>
      <p:sp>
        <p:nvSpPr>
          <p:cNvPr id="28807" name="Text Box 135"/>
          <p:cNvSpPr txBox="1"/>
          <p:nvPr/>
        </p:nvSpPr>
        <p:spPr>
          <a:xfrm>
            <a:off x="4114800" y="2743200"/>
            <a:ext cx="762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latin typeface=".VnAvant" pitchFamily="34" charset="0"/>
              </a:rPr>
              <a:t> past</a:t>
            </a:r>
            <a:endParaRPr lang="en-US" altLang="en-US" sz="1800" b="1" dirty="0">
              <a:solidFill>
                <a:srgbClr val="FFFFFF"/>
              </a:solidFill>
              <a:latin typeface=".VnAvant" pitchFamily="34" charset="0"/>
            </a:endParaRPr>
          </a:p>
        </p:txBody>
      </p:sp>
      <p:sp>
        <p:nvSpPr>
          <p:cNvPr id="28808" name="Text Box 136"/>
          <p:cNvSpPr txBox="1"/>
          <p:nvPr/>
        </p:nvSpPr>
        <p:spPr>
          <a:xfrm>
            <a:off x="3886200" y="3886200"/>
            <a:ext cx="609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latin typeface=".VnAvant" pitchFamily="34" charset="0"/>
              </a:rPr>
              <a:t>half</a:t>
            </a:r>
            <a:endParaRPr lang="en-US" altLang="en-US" sz="1800" b="1" i="1" dirty="0">
              <a:solidFill>
                <a:srgbClr val="FFFFFF"/>
              </a:solidFill>
              <a:latin typeface=".VnAvant" pitchFamily="34" charset="0"/>
            </a:endParaRPr>
          </a:p>
        </p:txBody>
      </p:sp>
      <p:sp>
        <p:nvSpPr>
          <p:cNvPr id="28809" name="Text Box 137"/>
          <p:cNvSpPr txBox="1"/>
          <p:nvPr/>
        </p:nvSpPr>
        <p:spPr>
          <a:xfrm>
            <a:off x="4191000" y="5181600"/>
            <a:ext cx="533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rgbClr val="FFFFFF"/>
                </a:solidFill>
                <a:latin typeface=".VnAvant" pitchFamily="34" charset="0"/>
              </a:rPr>
              <a:t> </a:t>
            </a:r>
            <a:r>
              <a:rPr lang="en-US" altLang="en-US" sz="1800" b="1" i="1" dirty="0">
                <a:solidFill>
                  <a:srgbClr val="FFFFFF"/>
                </a:solidFill>
                <a:latin typeface=".VnAvant" pitchFamily="34" charset="0"/>
              </a:rPr>
              <a:t>to</a:t>
            </a:r>
            <a:r>
              <a:rPr lang="en-US" altLang="en-US" sz="1800" b="1" dirty="0">
                <a:solidFill>
                  <a:srgbClr val="FF33CC"/>
                </a:solidFill>
                <a:latin typeface=".VnAvant" pitchFamily="34" charset="0"/>
              </a:rPr>
              <a:t>  </a:t>
            </a:r>
            <a:endParaRPr lang="en-US" altLang="en-US" sz="1800" b="1" dirty="0">
              <a:solidFill>
                <a:srgbClr val="FF33CC"/>
              </a:solidFill>
              <a:latin typeface=".VnAvant" pitchFamily="34" charset="0"/>
            </a:endParaRPr>
          </a:p>
        </p:txBody>
      </p:sp>
      <p:grpSp>
        <p:nvGrpSpPr>
          <p:cNvPr id="28810" name="Group 138"/>
          <p:cNvGrpSpPr/>
          <p:nvPr/>
        </p:nvGrpSpPr>
        <p:grpSpPr>
          <a:xfrm>
            <a:off x="6781800" y="1657350"/>
            <a:ext cx="1619250" cy="1543050"/>
            <a:chOff x="612" y="2052"/>
            <a:chExt cx="1020" cy="972"/>
          </a:xfrm>
        </p:grpSpPr>
        <p:grpSp>
          <p:nvGrpSpPr>
            <p:cNvPr id="67646" name="Group 139"/>
            <p:cNvGrpSpPr/>
            <p:nvPr/>
          </p:nvGrpSpPr>
          <p:grpSpPr>
            <a:xfrm>
              <a:off x="624" y="2052"/>
              <a:ext cx="960" cy="963"/>
              <a:chOff x="2880" y="2013"/>
              <a:chExt cx="960" cy="963"/>
            </a:xfrm>
          </p:grpSpPr>
          <p:sp>
            <p:nvSpPr>
              <p:cNvPr id="67661" name="Oval 140" descr="Water droplets"/>
              <p:cNvSpPr/>
              <p:nvPr/>
            </p:nvSpPr>
            <p:spPr>
              <a:xfrm>
                <a:off x="2880" y="2016"/>
                <a:ext cx="960" cy="960"/>
              </a:xfrm>
              <a:prstGeom prst="ellipse">
                <a:avLst/>
              </a:prstGeom>
              <a:blipFill rotWithShape="1">
                <a:blip r:embed="rId1"/>
              </a:blipFill>
              <a:ln w="57150" cap="flat" cmpd="thinThick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662" name="Text Box 141"/>
              <p:cNvSpPr txBox="1"/>
              <p:nvPr/>
            </p:nvSpPr>
            <p:spPr>
              <a:xfrm>
                <a:off x="3246" y="2013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12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647" name="Text Box 142"/>
            <p:cNvSpPr txBox="1"/>
            <p:nvPr/>
          </p:nvSpPr>
          <p:spPr>
            <a:xfrm>
              <a:off x="1209" y="2106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1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7648" name="Text Box 143"/>
            <p:cNvSpPr txBox="1"/>
            <p:nvPr/>
          </p:nvSpPr>
          <p:spPr>
            <a:xfrm>
              <a:off x="1350" y="2244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2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7649" name="Text Box 144"/>
            <p:cNvSpPr txBox="1"/>
            <p:nvPr/>
          </p:nvSpPr>
          <p:spPr>
            <a:xfrm>
              <a:off x="1392" y="2439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3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7650" name="Text Box 145"/>
            <p:cNvSpPr txBox="1"/>
            <p:nvPr/>
          </p:nvSpPr>
          <p:spPr>
            <a:xfrm>
              <a:off x="1035" y="2832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6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7651" name="Text Box 146"/>
            <p:cNvSpPr txBox="1"/>
            <p:nvPr/>
          </p:nvSpPr>
          <p:spPr>
            <a:xfrm>
              <a:off x="612" y="2436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9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7652" name="Text Box 147"/>
            <p:cNvSpPr txBox="1"/>
            <p:nvPr/>
          </p:nvSpPr>
          <p:spPr>
            <a:xfrm>
              <a:off x="795" y="2103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11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7653" name="Text Box 148"/>
            <p:cNvSpPr txBox="1"/>
            <p:nvPr/>
          </p:nvSpPr>
          <p:spPr>
            <a:xfrm>
              <a:off x="654" y="2256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10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7654" name="Text Box 149"/>
            <p:cNvSpPr txBox="1"/>
            <p:nvPr/>
          </p:nvSpPr>
          <p:spPr>
            <a:xfrm>
              <a:off x="678" y="2628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8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7655" name="Text Box 150"/>
            <p:cNvSpPr txBox="1"/>
            <p:nvPr/>
          </p:nvSpPr>
          <p:spPr>
            <a:xfrm>
              <a:off x="825" y="2784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7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7656" name="Text Box 151"/>
            <p:cNvSpPr txBox="1"/>
            <p:nvPr/>
          </p:nvSpPr>
          <p:spPr>
            <a:xfrm>
              <a:off x="1236" y="2772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5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7657" name="Text Box 152"/>
            <p:cNvSpPr txBox="1"/>
            <p:nvPr/>
          </p:nvSpPr>
          <p:spPr>
            <a:xfrm>
              <a:off x="1359" y="2628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4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7658" name="Line 153"/>
            <p:cNvSpPr/>
            <p:nvPr/>
          </p:nvSpPr>
          <p:spPr>
            <a:xfrm>
              <a:off x="1095" y="2544"/>
              <a:ext cx="345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7659" name="Line 154"/>
            <p:cNvSpPr/>
            <p:nvPr/>
          </p:nvSpPr>
          <p:spPr>
            <a:xfrm>
              <a:off x="1095" y="2553"/>
              <a:ext cx="240" cy="13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7660" name="Oval 155"/>
            <p:cNvSpPr/>
            <p:nvPr/>
          </p:nvSpPr>
          <p:spPr>
            <a:xfrm>
              <a:off x="1080" y="2535"/>
              <a:ext cx="48" cy="48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8828" name="Group 156"/>
          <p:cNvGrpSpPr/>
          <p:nvPr/>
        </p:nvGrpSpPr>
        <p:grpSpPr>
          <a:xfrm>
            <a:off x="6838950" y="3333750"/>
            <a:ext cx="1619250" cy="1543050"/>
            <a:chOff x="372" y="2880"/>
            <a:chExt cx="1020" cy="972"/>
          </a:xfrm>
        </p:grpSpPr>
        <p:grpSp>
          <p:nvGrpSpPr>
            <p:cNvPr id="67629" name="Group 157"/>
            <p:cNvGrpSpPr/>
            <p:nvPr/>
          </p:nvGrpSpPr>
          <p:grpSpPr>
            <a:xfrm>
              <a:off x="384" y="2880"/>
              <a:ext cx="960" cy="963"/>
              <a:chOff x="2880" y="2013"/>
              <a:chExt cx="960" cy="963"/>
            </a:xfrm>
          </p:grpSpPr>
          <p:sp>
            <p:nvSpPr>
              <p:cNvPr id="67644" name="Oval 158" descr="Water droplets"/>
              <p:cNvSpPr/>
              <p:nvPr/>
            </p:nvSpPr>
            <p:spPr>
              <a:xfrm>
                <a:off x="2880" y="2016"/>
                <a:ext cx="960" cy="960"/>
              </a:xfrm>
              <a:prstGeom prst="ellipse">
                <a:avLst/>
              </a:prstGeom>
              <a:blipFill rotWithShape="1">
                <a:blip r:embed="rId1"/>
              </a:blipFill>
              <a:ln w="57150" cap="flat" cmpd="thinThick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645" name="Text Box 159"/>
              <p:cNvSpPr txBox="1"/>
              <p:nvPr/>
            </p:nvSpPr>
            <p:spPr>
              <a:xfrm>
                <a:off x="3246" y="2013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12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630" name="Text Box 160"/>
            <p:cNvSpPr txBox="1"/>
            <p:nvPr/>
          </p:nvSpPr>
          <p:spPr>
            <a:xfrm>
              <a:off x="969" y="2934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1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7631" name="Text Box 161"/>
            <p:cNvSpPr txBox="1"/>
            <p:nvPr/>
          </p:nvSpPr>
          <p:spPr>
            <a:xfrm>
              <a:off x="1110" y="3072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2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7632" name="Text Box 162"/>
            <p:cNvSpPr txBox="1"/>
            <p:nvPr/>
          </p:nvSpPr>
          <p:spPr>
            <a:xfrm>
              <a:off x="1152" y="3267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3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7633" name="Text Box 163"/>
            <p:cNvSpPr txBox="1"/>
            <p:nvPr/>
          </p:nvSpPr>
          <p:spPr>
            <a:xfrm>
              <a:off x="795" y="3660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6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7634" name="Text Box 164"/>
            <p:cNvSpPr txBox="1"/>
            <p:nvPr/>
          </p:nvSpPr>
          <p:spPr>
            <a:xfrm>
              <a:off x="372" y="3264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9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7635" name="Text Box 165"/>
            <p:cNvSpPr txBox="1"/>
            <p:nvPr/>
          </p:nvSpPr>
          <p:spPr>
            <a:xfrm>
              <a:off x="555" y="2931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11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7636" name="Text Box 166"/>
            <p:cNvSpPr txBox="1"/>
            <p:nvPr/>
          </p:nvSpPr>
          <p:spPr>
            <a:xfrm>
              <a:off x="414" y="3084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10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7637" name="Text Box 167"/>
            <p:cNvSpPr txBox="1"/>
            <p:nvPr/>
          </p:nvSpPr>
          <p:spPr>
            <a:xfrm>
              <a:off x="438" y="3456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8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7638" name="Text Box 168"/>
            <p:cNvSpPr txBox="1"/>
            <p:nvPr/>
          </p:nvSpPr>
          <p:spPr>
            <a:xfrm>
              <a:off x="585" y="3612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7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7639" name="Text Box 169"/>
            <p:cNvSpPr txBox="1"/>
            <p:nvPr/>
          </p:nvSpPr>
          <p:spPr>
            <a:xfrm>
              <a:off x="996" y="3600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5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7640" name="Text Box 170"/>
            <p:cNvSpPr txBox="1"/>
            <p:nvPr/>
          </p:nvSpPr>
          <p:spPr>
            <a:xfrm>
              <a:off x="1119" y="3456"/>
              <a:ext cx="2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4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7641" name="Oval 171"/>
            <p:cNvSpPr/>
            <p:nvPr/>
          </p:nvSpPr>
          <p:spPr>
            <a:xfrm>
              <a:off x="849" y="3363"/>
              <a:ext cx="48" cy="48"/>
            </a:xfrm>
            <a:prstGeom prst="ellipse">
              <a:avLst/>
            </a:prstGeom>
            <a:solidFill>
              <a:schemeClr val="tx1"/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67642" name="Line 172"/>
            <p:cNvSpPr/>
            <p:nvPr/>
          </p:nvSpPr>
          <p:spPr>
            <a:xfrm flipH="1">
              <a:off x="612" y="3387"/>
              <a:ext cx="249" cy="6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7643" name="Line 173"/>
            <p:cNvSpPr/>
            <p:nvPr/>
          </p:nvSpPr>
          <p:spPr>
            <a:xfrm>
              <a:off x="879" y="3372"/>
              <a:ext cx="0" cy="33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28846" name="Group 174"/>
          <p:cNvGrpSpPr/>
          <p:nvPr/>
        </p:nvGrpSpPr>
        <p:grpSpPr>
          <a:xfrm>
            <a:off x="6915150" y="5029200"/>
            <a:ext cx="1619250" cy="1543050"/>
            <a:chOff x="2304" y="1440"/>
            <a:chExt cx="1020" cy="972"/>
          </a:xfrm>
        </p:grpSpPr>
        <p:grpSp>
          <p:nvGrpSpPr>
            <p:cNvPr id="67611" name="Group 175"/>
            <p:cNvGrpSpPr/>
            <p:nvPr/>
          </p:nvGrpSpPr>
          <p:grpSpPr>
            <a:xfrm>
              <a:off x="2304" y="1440"/>
              <a:ext cx="1020" cy="972"/>
              <a:chOff x="2592" y="2064"/>
              <a:chExt cx="1020" cy="972"/>
            </a:xfrm>
          </p:grpSpPr>
          <p:grpSp>
            <p:nvGrpSpPr>
              <p:cNvPr id="67614" name="Group 176"/>
              <p:cNvGrpSpPr/>
              <p:nvPr/>
            </p:nvGrpSpPr>
            <p:grpSpPr>
              <a:xfrm>
                <a:off x="2604" y="2064"/>
                <a:ext cx="960" cy="963"/>
                <a:chOff x="2880" y="2013"/>
                <a:chExt cx="960" cy="963"/>
              </a:xfrm>
            </p:grpSpPr>
            <p:sp>
              <p:nvSpPr>
                <p:cNvPr id="67627" name="Oval 177" descr="Water droplets"/>
                <p:cNvSpPr/>
                <p:nvPr/>
              </p:nvSpPr>
              <p:spPr>
                <a:xfrm>
                  <a:off x="2880" y="2016"/>
                  <a:ext cx="960" cy="960"/>
                </a:xfrm>
                <a:prstGeom prst="ellipse">
                  <a:avLst/>
                </a:prstGeom>
                <a:blipFill rotWithShape="1">
                  <a:blip r:embed="rId1"/>
                </a:blipFill>
                <a:ln w="57150" cap="flat" cmpd="thinThick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628" name="Text Box 178"/>
                <p:cNvSpPr txBox="1"/>
                <p:nvPr/>
              </p:nvSpPr>
              <p:spPr>
                <a:xfrm>
                  <a:off x="3246" y="2013"/>
                  <a:ext cx="240" cy="1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1400" b="1" dirty="0">
                      <a:solidFill>
                        <a:srgbClr val="000000"/>
                      </a:solidFill>
                    </a:rPr>
                    <a:t>12</a:t>
                  </a:r>
                  <a:endParaRPr lang="en-US" altLang="en-US" sz="1400" b="1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7615" name="Text Box 179"/>
              <p:cNvSpPr txBox="1"/>
              <p:nvPr/>
            </p:nvSpPr>
            <p:spPr>
              <a:xfrm>
                <a:off x="3189" y="2118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1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616" name="Text Box 180"/>
              <p:cNvSpPr txBox="1"/>
              <p:nvPr/>
            </p:nvSpPr>
            <p:spPr>
              <a:xfrm>
                <a:off x="3330" y="2256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2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617" name="Text Box 181"/>
              <p:cNvSpPr txBox="1"/>
              <p:nvPr/>
            </p:nvSpPr>
            <p:spPr>
              <a:xfrm>
                <a:off x="3372" y="2451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3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618" name="Text Box 182"/>
              <p:cNvSpPr txBox="1"/>
              <p:nvPr/>
            </p:nvSpPr>
            <p:spPr>
              <a:xfrm>
                <a:off x="3015" y="2844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6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619" name="Text Box 183"/>
              <p:cNvSpPr txBox="1"/>
              <p:nvPr/>
            </p:nvSpPr>
            <p:spPr>
              <a:xfrm>
                <a:off x="2592" y="2448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9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620" name="Text Box 184"/>
              <p:cNvSpPr txBox="1"/>
              <p:nvPr/>
            </p:nvSpPr>
            <p:spPr>
              <a:xfrm>
                <a:off x="2775" y="2115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11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621" name="Text Box 185"/>
              <p:cNvSpPr txBox="1"/>
              <p:nvPr/>
            </p:nvSpPr>
            <p:spPr>
              <a:xfrm>
                <a:off x="2634" y="2268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10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622" name="Text Box 186"/>
              <p:cNvSpPr txBox="1"/>
              <p:nvPr/>
            </p:nvSpPr>
            <p:spPr>
              <a:xfrm>
                <a:off x="2658" y="2640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8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623" name="Text Box 187"/>
              <p:cNvSpPr txBox="1"/>
              <p:nvPr/>
            </p:nvSpPr>
            <p:spPr>
              <a:xfrm>
                <a:off x="2805" y="2796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7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624" name="Text Box 188"/>
              <p:cNvSpPr txBox="1"/>
              <p:nvPr/>
            </p:nvSpPr>
            <p:spPr>
              <a:xfrm>
                <a:off x="3216" y="2784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5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625" name="Text Box 189"/>
              <p:cNvSpPr txBox="1"/>
              <p:nvPr/>
            </p:nvSpPr>
            <p:spPr>
              <a:xfrm>
                <a:off x="3339" y="2640"/>
                <a:ext cx="24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4</a:t>
                </a:r>
                <a:endParaRPr lang="en-US" alt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626" name="Oval 190"/>
              <p:cNvSpPr/>
              <p:nvPr/>
            </p:nvSpPr>
            <p:spPr>
              <a:xfrm>
                <a:off x="3060" y="2547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612" name="Line 191"/>
            <p:cNvSpPr/>
            <p:nvPr/>
          </p:nvSpPr>
          <p:spPr>
            <a:xfrm flipH="1" flipV="1">
              <a:off x="2553" y="1842"/>
              <a:ext cx="240" cy="9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7613" name="Line 192"/>
            <p:cNvSpPr/>
            <p:nvPr/>
          </p:nvSpPr>
          <p:spPr>
            <a:xfrm flipH="1">
              <a:off x="2505" y="1950"/>
              <a:ext cx="288" cy="14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28865" name="Text Box 193"/>
          <p:cNvSpPr txBox="1"/>
          <p:nvPr/>
        </p:nvSpPr>
        <p:spPr>
          <a:xfrm>
            <a:off x="4343400" y="2362200"/>
            <a:ext cx="2514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.VnAvant" pitchFamily="34" charset="0"/>
              </a:rPr>
              <a:t>  = 1/4h = 15 minutes</a:t>
            </a:r>
            <a:endParaRPr lang="en-US" altLang="en-US" sz="1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28867" name="Text Box 195"/>
          <p:cNvSpPr txBox="1"/>
          <p:nvPr/>
        </p:nvSpPr>
        <p:spPr>
          <a:xfrm>
            <a:off x="4953000" y="27432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i="1" dirty="0">
                <a:solidFill>
                  <a:srgbClr val="FFFF00"/>
                </a:solidFill>
                <a:latin typeface=".VnAvant" pitchFamily="34" charset="0"/>
              </a:rPr>
              <a:t>-  </a:t>
            </a:r>
            <a:r>
              <a:rPr lang="en-US" altLang="en-US" sz="1800" b="1" dirty="0">
                <a:solidFill>
                  <a:srgbClr val="FFFF00"/>
                </a:solidFill>
                <a:latin typeface=".VnAvant" pitchFamily="34" charset="0"/>
              </a:rPr>
              <a:t>h¬n</a:t>
            </a:r>
            <a:endParaRPr lang="en-US" altLang="en-US" sz="1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28868" name="Text Box 196"/>
          <p:cNvSpPr txBox="1"/>
          <p:nvPr/>
        </p:nvSpPr>
        <p:spPr>
          <a:xfrm>
            <a:off x="4495800" y="3886200"/>
            <a:ext cx="2743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.VnAvant" pitchFamily="34" charset="0"/>
              </a:rPr>
              <a:t> = 1/2h = 30 minutes</a:t>
            </a:r>
            <a:endParaRPr lang="en-US" altLang="en-US" sz="1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28869" name="Text Box 197"/>
          <p:cNvSpPr txBox="1"/>
          <p:nvPr/>
        </p:nvSpPr>
        <p:spPr>
          <a:xfrm>
            <a:off x="4724400" y="5210175"/>
            <a:ext cx="1066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.VnAvant" pitchFamily="34" charset="0"/>
              </a:rPr>
              <a:t>- kÐm</a:t>
            </a:r>
            <a:endParaRPr lang="en-US" altLang="en-US" sz="1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 rot="323900">
            <a:off x="850900" y="962025"/>
            <a:ext cx="1023938" cy="3651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2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2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2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0" dur="2000"/>
                                        <p:tgtEl>
                                          <p:spTgt spid="2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93" grpId="0"/>
      <p:bldP spid="28794" grpId="0"/>
      <p:bldP spid="28795" grpId="0"/>
      <p:bldP spid="28796" grpId="0"/>
      <p:bldP spid="28797" grpId="0" animBg="1"/>
      <p:bldP spid="28798" grpId="0"/>
      <p:bldP spid="28799" grpId="0" animBg="1"/>
      <p:bldP spid="28800" grpId="0"/>
      <p:bldP spid="28801" grpId="0"/>
      <p:bldP spid="28802" grpId="0"/>
      <p:bldP spid="28803" grpId="0" animBg="1"/>
      <p:bldP spid="28806" grpId="0"/>
      <p:bldP spid="28807" grpId="0"/>
      <p:bldP spid="28808" grpId="0"/>
      <p:bldP spid="28809" grpId="0"/>
      <p:bldP spid="28865" grpId="0"/>
      <p:bldP spid="28867" grpId="0"/>
      <p:bldP spid="28868" grpId="0"/>
      <p:bldP spid="288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3399FF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685800" y="0"/>
            <a:ext cx="6870700" cy="990600"/>
          </a:xfrm>
        </p:spPr>
        <p:txBody>
          <a:bodyPr vert="horz" wrap="square" lIns="91440" tIns="45720" rIns="91440" bIns="45720" anchor="b" anchorCtr="0"/>
          <a:p>
            <a:pPr eaLnBrk="1" hangingPunct="1"/>
            <a:r>
              <a:rPr lang="en-US" altLang="en-US" b="1" i="1" dirty="0">
                <a:solidFill>
                  <a:srgbClr val="00B050"/>
                </a:solidFill>
                <a:latin typeface=".Vn3DH" pitchFamily="34" charset="0"/>
              </a:rPr>
              <a:t>Matching</a:t>
            </a:r>
            <a:endParaRPr lang="en-US" altLang="en-US" b="1" i="1" dirty="0">
              <a:solidFill>
                <a:srgbClr val="00B050"/>
              </a:solidFill>
              <a:latin typeface=".Vn3DH" pitchFamily="34" charset="0"/>
            </a:endParaRPr>
          </a:p>
        </p:txBody>
      </p:sp>
      <p:sp>
        <p:nvSpPr>
          <p:cNvPr id="4100" name="Rectangle 4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5075" cy="3657600"/>
          </a:xfrm>
        </p:spPr>
        <p:txBody>
          <a:bodyPr vert="horz" wrap="square" lIns="91440" tIns="45720" rIns="91440" bIns="45720" anchor="t" anchorCtr="0"/>
          <a:p>
            <a:pPr marL="533400" indent="-533400" eaLnBrk="1" hangingPunct="1">
              <a:buClrTx/>
              <a:buSzTx/>
              <a:buFontTx/>
              <a:buNone/>
            </a:pPr>
            <a:r>
              <a:rPr lang="en-US" altLang="en-US" sz="2800" dirty="0"/>
              <a:t>      </a:t>
            </a:r>
            <a:r>
              <a:rPr lang="en-US" altLang="en-US" sz="2800" dirty="0">
                <a:solidFill>
                  <a:srgbClr val="0033CC"/>
                </a:solidFill>
              </a:rPr>
              <a:t>A</a:t>
            </a:r>
            <a:endParaRPr lang="en-US" altLang="en-US" sz="2800" dirty="0">
              <a:solidFill>
                <a:srgbClr val="0033CC"/>
              </a:solidFill>
            </a:endParaRPr>
          </a:p>
          <a:p>
            <a:pPr marL="533400" indent="-533400" eaLnBrk="1" hangingPunct="1">
              <a:buClrTx/>
              <a:buSzTx/>
              <a:buFontTx/>
            </a:pPr>
            <a:r>
              <a:rPr lang="en-US" altLang="en-US" sz="2800" dirty="0"/>
              <a:t>7.00               </a:t>
            </a:r>
            <a:endParaRPr lang="en-US" altLang="en-US" sz="2800" dirty="0"/>
          </a:p>
          <a:p>
            <a:pPr marL="533400" indent="-533400" eaLnBrk="1" hangingPunct="1">
              <a:buClr>
                <a:schemeClr val="tx1"/>
              </a:buClr>
              <a:buSzTx/>
              <a:buFontTx/>
            </a:pPr>
            <a:r>
              <a:rPr lang="en-US" altLang="en-US" sz="2800" dirty="0"/>
              <a:t>4.15               </a:t>
            </a:r>
            <a:endParaRPr lang="en-US" altLang="en-US" sz="2800" dirty="0"/>
          </a:p>
          <a:p>
            <a:pPr marL="533400" indent="-533400" eaLnBrk="1" hangingPunct="1">
              <a:buClr>
                <a:schemeClr val="tx1"/>
              </a:buClr>
              <a:buSzTx/>
              <a:buFontTx/>
            </a:pPr>
            <a:r>
              <a:rPr lang="en-US" altLang="en-US" sz="2800" dirty="0"/>
              <a:t>5.25               </a:t>
            </a:r>
            <a:endParaRPr lang="en-US" altLang="en-US" sz="2800" dirty="0"/>
          </a:p>
          <a:p>
            <a:pPr marL="533400" indent="-533400" eaLnBrk="1" hangingPunct="1">
              <a:buClr>
                <a:schemeClr val="tx1"/>
              </a:buClr>
              <a:buSzTx/>
              <a:buFontTx/>
            </a:pPr>
            <a:r>
              <a:rPr lang="en-US" altLang="en-US" sz="2800" dirty="0"/>
              <a:t>8.30</a:t>
            </a:r>
            <a:endParaRPr lang="en-US" altLang="en-US" sz="2800" dirty="0"/>
          </a:p>
          <a:p>
            <a:pPr marL="533400" indent="-533400" eaLnBrk="1" hangingPunct="1">
              <a:buClr>
                <a:schemeClr val="tx1"/>
              </a:buClr>
              <a:buSzTx/>
              <a:buFontTx/>
            </a:pPr>
            <a:r>
              <a:rPr lang="en-US" altLang="en-US" sz="2800" dirty="0"/>
              <a:t>9.40</a:t>
            </a:r>
            <a:endParaRPr lang="en-US" altLang="en-US" sz="2800" dirty="0"/>
          </a:p>
          <a:p>
            <a:pPr marL="533400" indent="-533400" eaLnBrk="1" hangingPunct="1">
              <a:buClr>
                <a:schemeClr val="tx1"/>
              </a:buClr>
              <a:buSzTx/>
              <a:buFontTx/>
            </a:pPr>
            <a:r>
              <a:rPr lang="en-US" altLang="en-US" sz="2800" dirty="0"/>
              <a:t>1.45</a:t>
            </a:r>
            <a:endParaRPr lang="en-US" altLang="en-US" sz="2800" dirty="0"/>
          </a:p>
          <a:p>
            <a:pPr marL="533400" indent="-533400" eaLnBrk="1" hangingPunct="1">
              <a:buClrTx/>
              <a:buSzTx/>
              <a:buFontTx/>
              <a:buNone/>
            </a:pPr>
            <a:endParaRPr lang="en-US" altLang="en-US" sz="2800" dirty="0"/>
          </a:p>
        </p:txBody>
      </p:sp>
      <p:sp>
        <p:nvSpPr>
          <p:cNvPr id="4101" name="Rectangle 5"/>
          <p:cNvSpPr>
            <a:spLocks noGrp="1"/>
          </p:cNvSpPr>
          <p:nvPr>
            <p:ph sz="half" idx="2"/>
          </p:nvPr>
        </p:nvSpPr>
        <p:spPr>
          <a:xfrm>
            <a:off x="4606925" y="1828800"/>
            <a:ext cx="3775075" cy="3657600"/>
          </a:xfrm>
        </p:spPr>
        <p:txBody>
          <a:bodyPr vert="horz" wrap="square" lIns="91440" tIns="45720" rIns="91440" bIns="45720" anchor="t" anchorCtr="0"/>
          <a:p>
            <a:pPr marL="533400" indent="-533400" eaLnBrk="1" hangingPunct="1">
              <a:buClr>
                <a:schemeClr val="tx1"/>
              </a:buClr>
              <a:buSzTx/>
              <a:buFontTx/>
              <a:buNone/>
            </a:pPr>
            <a:r>
              <a:rPr lang="en-US" altLang="en-US" sz="2800" dirty="0"/>
              <a:t>             </a:t>
            </a:r>
            <a:r>
              <a:rPr lang="en-US" altLang="en-US" sz="2800" dirty="0">
                <a:solidFill>
                  <a:srgbClr val="0033CC"/>
                </a:solidFill>
              </a:rPr>
              <a:t>B</a:t>
            </a:r>
            <a:endParaRPr lang="en-US" altLang="en-US" sz="2800" dirty="0">
              <a:solidFill>
                <a:srgbClr val="0033CC"/>
              </a:solidFill>
            </a:endParaRPr>
          </a:p>
          <a:p>
            <a:pPr marL="533400" indent="-533400" eaLnBrk="1" hangingPunct="1">
              <a:buClr>
                <a:schemeClr val="tx1"/>
              </a:buClr>
              <a:buSzTx/>
              <a:buFontTx/>
            </a:pPr>
            <a:r>
              <a:rPr lang="en-US" altLang="en-US" sz="2800" dirty="0"/>
              <a:t>one forty-five</a:t>
            </a:r>
            <a:endParaRPr lang="en-US" altLang="en-US" sz="2800" dirty="0"/>
          </a:p>
          <a:p>
            <a:pPr marL="533400" indent="-533400" eaLnBrk="1" hangingPunct="1">
              <a:buClr>
                <a:schemeClr val="tx1"/>
              </a:buClr>
              <a:buSzTx/>
              <a:buFontTx/>
            </a:pPr>
            <a:r>
              <a:rPr lang="en-US" altLang="en-US" sz="2800" dirty="0"/>
              <a:t>five twenty-five</a:t>
            </a:r>
            <a:endParaRPr lang="en-US" altLang="en-US" sz="2800" dirty="0"/>
          </a:p>
          <a:p>
            <a:pPr marL="533400" indent="-533400" eaLnBrk="1" hangingPunct="1">
              <a:buClr>
                <a:schemeClr val="tx1"/>
              </a:buClr>
              <a:buSzTx/>
              <a:buFontTx/>
            </a:pPr>
            <a:r>
              <a:rPr lang="en-US" altLang="en-US" sz="2800" dirty="0"/>
              <a:t>twenty to ten</a:t>
            </a:r>
            <a:endParaRPr lang="en-US" altLang="en-US" sz="2800" dirty="0"/>
          </a:p>
          <a:p>
            <a:pPr marL="533400" indent="-533400" eaLnBrk="1" hangingPunct="1">
              <a:buClr>
                <a:schemeClr val="tx1"/>
              </a:buClr>
              <a:buSzTx/>
              <a:buFontTx/>
            </a:pPr>
            <a:r>
              <a:rPr lang="en-US" altLang="en-US" sz="2800" dirty="0"/>
              <a:t>seven o’clock</a:t>
            </a:r>
            <a:endParaRPr lang="en-US" altLang="en-US" sz="2800" dirty="0"/>
          </a:p>
          <a:p>
            <a:pPr marL="533400" indent="-533400" eaLnBrk="1" hangingPunct="1">
              <a:buClr>
                <a:schemeClr val="tx1"/>
              </a:buClr>
              <a:buSzTx/>
              <a:buFontTx/>
            </a:pPr>
            <a:r>
              <a:rPr lang="en-US" altLang="en-US" sz="2800" dirty="0"/>
              <a:t>quarter past four</a:t>
            </a:r>
            <a:endParaRPr lang="en-US" altLang="en-US" sz="2800" dirty="0"/>
          </a:p>
          <a:p>
            <a:pPr marL="533400" indent="-533400" eaLnBrk="1" hangingPunct="1">
              <a:buClr>
                <a:schemeClr val="tx1"/>
              </a:buClr>
              <a:buSzTx/>
              <a:buFontTx/>
            </a:pPr>
            <a:r>
              <a:rPr lang="en-US" altLang="en-US" sz="2800" dirty="0"/>
              <a:t>half past eight</a:t>
            </a:r>
            <a:endParaRPr lang="en-US" altLang="en-US" sz="2800" dirty="0"/>
          </a:p>
        </p:txBody>
      </p:sp>
      <p:sp>
        <p:nvSpPr>
          <p:cNvPr id="4102" name="Line 6"/>
          <p:cNvSpPr/>
          <p:nvPr/>
        </p:nvSpPr>
        <p:spPr>
          <a:xfrm>
            <a:off x="2133600" y="2743200"/>
            <a:ext cx="2514600" cy="13716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103" name="Line 7"/>
          <p:cNvSpPr/>
          <p:nvPr/>
        </p:nvSpPr>
        <p:spPr>
          <a:xfrm>
            <a:off x="2133600" y="3124200"/>
            <a:ext cx="2514600" cy="1524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104" name="Line 8"/>
          <p:cNvSpPr/>
          <p:nvPr/>
        </p:nvSpPr>
        <p:spPr>
          <a:xfrm flipV="1">
            <a:off x="2133600" y="3124200"/>
            <a:ext cx="251460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105" name="Line 9"/>
          <p:cNvSpPr/>
          <p:nvPr/>
        </p:nvSpPr>
        <p:spPr>
          <a:xfrm>
            <a:off x="2133600" y="4191000"/>
            <a:ext cx="2438400" cy="990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106" name="Line 10"/>
          <p:cNvSpPr/>
          <p:nvPr/>
        </p:nvSpPr>
        <p:spPr>
          <a:xfrm flipV="1">
            <a:off x="2133600" y="3657600"/>
            <a:ext cx="2514600" cy="990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107" name="Line 11"/>
          <p:cNvSpPr/>
          <p:nvPr/>
        </p:nvSpPr>
        <p:spPr>
          <a:xfrm flipV="1">
            <a:off x="2057400" y="2667000"/>
            <a:ext cx="2590800" cy="2438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108" name="Text Box 12"/>
          <p:cNvSpPr txBox="1"/>
          <p:nvPr/>
        </p:nvSpPr>
        <p:spPr>
          <a:xfrm>
            <a:off x="2438400" y="5105400"/>
            <a:ext cx="2133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EX: 1 + d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100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100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100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100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charRg st="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100">
                                            <p:txEl>
                                              <p:charRg st="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100">
                                            <p:txEl>
                                              <p:charRg st="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100">
                                            <p:txEl>
                                              <p:charRg st="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100">
                                            <p:txEl>
                                              <p:charRg st="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charRg st="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charRg st="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charRg st="2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4100">
                                            <p:txEl>
                                              <p:charRg st="28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100">
                                            <p:txEl>
                                              <p:charRg st="2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100">
                                            <p:txEl>
                                              <p:charRg st="2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100">
                                            <p:txEl>
                                              <p:charRg st="2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charRg st="2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charRg st="2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charRg st="48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4100">
                                            <p:txEl>
                                              <p:charRg st="48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100">
                                            <p:txEl>
                                              <p:charRg st="48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100">
                                            <p:txEl>
                                              <p:charRg st="48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100">
                                            <p:txEl>
                                              <p:charRg st="48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charRg st="48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charRg st="48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charRg st="68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4100">
                                            <p:txEl>
                                              <p:charRg st="68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100">
                                            <p:txEl>
                                              <p:charRg st="68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100">
                                            <p:txEl>
                                              <p:charRg st="68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100">
                                            <p:txEl>
                                              <p:charRg st="68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charRg st="68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charRg st="68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charRg st="73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4100">
                                            <p:txEl>
                                              <p:charRg st="73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100">
                                            <p:txEl>
                                              <p:charRg st="73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100">
                                            <p:txEl>
                                              <p:charRg st="73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100">
                                            <p:txEl>
                                              <p:charRg st="73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charRg st="73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charRg st="73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charRg st="78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4100">
                                            <p:txEl>
                                              <p:charRg st="78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100">
                                            <p:txEl>
                                              <p:charRg st="78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100">
                                            <p:txEl>
                                              <p:charRg st="78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100">
                                            <p:txEl>
                                              <p:charRg st="78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charRg st="78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charRg st="78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3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30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3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3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3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3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3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30" end="4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30" end="4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30" end="4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30" end="4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30" end="4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30" end="4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30" end="4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30" end="4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47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47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47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47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47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47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47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47" end="6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47" end="6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47" end="6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47" end="6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47" end="6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47" end="6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47" end="6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47" end="6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61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61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61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61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61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61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61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61" end="7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61" end="7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61" end="7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61" end="7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61" end="7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61" end="7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61" end="7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61" end="7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75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75" end="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75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75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75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75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75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75" end="9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75" end="9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75" end="9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75" end="9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75" end="9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75" end="9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75" end="9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75" end="9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93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93" end="1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93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93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93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93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93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93" end="10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93" end="10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93" end="10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93" end="10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93" end="10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93" end="10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93" end="10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93" end="10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8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rgbClr val="5E9EFF"/>
          </a:fgClr>
          <a:bgClr>
            <a:srgbClr val="FFEBFA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A2.QUESTIONS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time do you get up?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time do classes start ?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time do classes finish?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time do you have lunch?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time do you go to bed?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14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charRg st="14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39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363">
                                            <p:txEl>
                                              <p:charRg st="39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68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charRg st="68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charRg st="68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charRg st="68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charRg st="68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97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5363">
                                            <p:txEl>
                                              <p:charRg st="97" end="1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126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charRg st="126" end="1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r>
              <a:rPr lang="en-US" altLang="en-US" dirty="0"/>
              <a:t>What time do you learn English ?</a:t>
            </a:r>
            <a:endParaRPr lang="en-US" altLang="en-US" dirty="0"/>
          </a:p>
          <a:p>
            <a:r>
              <a:rPr lang="en-US" altLang="en-US" dirty="0"/>
              <a:t>Now look at the picture, tell about Lan’s activities.</a:t>
            </a: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31"/>
          <p:cNvSpPr>
            <a:spLocks noChangeArrowheads="1"/>
          </p:cNvSpPr>
          <p:nvPr/>
        </p:nvSpPr>
        <p:spPr bwMode="auto">
          <a:xfrm>
            <a:off x="1271588" y="2686050"/>
            <a:ext cx="6604397" cy="3143250"/>
          </a:xfrm>
          <a:prstGeom prst="roundRect">
            <a:avLst>
              <a:gd name="adj" fmla="val 11139"/>
            </a:avLst>
          </a:prstGeom>
          <a:solidFill>
            <a:srgbClr val="00FF00">
              <a:alpha val="49019"/>
            </a:srgbClr>
          </a:solidFill>
          <a:ln w="114300">
            <a:pattFill prst="lgCheck">
              <a:fgClr>
                <a:srgbClr val="800000"/>
              </a:fgClr>
              <a:bgClr>
                <a:srgbClr val="FFFFFF"/>
              </a:bgClr>
            </a:patt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graphicFrame>
        <p:nvGraphicFramePr>
          <p:cNvPr id="70805" name="Group 149"/>
          <p:cNvGraphicFramePr>
            <a:graphicFrameLocks noGrp="1"/>
          </p:cNvGraphicFramePr>
          <p:nvPr/>
        </p:nvGraphicFramePr>
        <p:xfrm>
          <a:off x="1543050" y="4572000"/>
          <a:ext cx="6172200" cy="1066800"/>
        </p:xfrm>
        <a:graphic>
          <a:graphicData uri="http://schemas.openxmlformats.org/drawingml/2006/table">
            <a:tbl>
              <a:tblPr/>
              <a:tblGrid>
                <a:gridCol w="1543050"/>
                <a:gridCol w="1543050"/>
                <a:gridCol w="1543050"/>
                <a:gridCol w="15430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0771" name="Group 115"/>
          <p:cNvGraphicFramePr>
            <a:graphicFrameLocks noGrp="1"/>
          </p:cNvGraphicFramePr>
          <p:nvPr/>
        </p:nvGraphicFramePr>
        <p:xfrm>
          <a:off x="1371600" y="3086100"/>
          <a:ext cx="6400800" cy="1028700"/>
        </p:xfrm>
        <a:graphic>
          <a:graphicData uri="http://schemas.openxmlformats.org/drawingml/2006/table">
            <a:tbl>
              <a:tblPr/>
              <a:tblGrid>
                <a:gridCol w="1238250"/>
                <a:gridCol w="1369060"/>
                <a:gridCol w="1161415"/>
                <a:gridCol w="1376045"/>
                <a:gridCol w="1256030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</a:tbl>
          </a:graphicData>
        </a:graphic>
      </p:graphicFrame>
      <p:sp>
        <p:nvSpPr>
          <p:cNvPr id="36904" name="Text Box 2"/>
          <p:cNvSpPr txBox="1">
            <a:spLocks noChangeArrowheads="1"/>
          </p:cNvSpPr>
          <p:nvPr/>
        </p:nvSpPr>
        <p:spPr bwMode="auto">
          <a:xfrm>
            <a:off x="1428750" y="1314450"/>
            <a:ext cx="65722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 Narrow" panose="020B0606020202030204" pitchFamily="34" charset="0"/>
              </a:rPr>
              <a:t>3.LISTEN AND WRITE. COMPLETE THE SCHEDULE:</a:t>
            </a:r>
            <a:endParaRPr lang="en-US" altLang="en-US" sz="2400" b="1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905" name="Rectangle 3"/>
          <p:cNvSpPr>
            <a:spLocks noChangeArrowheads="1"/>
          </p:cNvSpPr>
          <p:nvPr/>
        </p:nvSpPr>
        <p:spPr bwMode="auto">
          <a:xfrm>
            <a:off x="1143001" y="-410290"/>
            <a:ext cx="309880" cy="29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6906" name="Rectangle 4"/>
          <p:cNvSpPr>
            <a:spLocks noChangeArrowheads="1"/>
          </p:cNvSpPr>
          <p:nvPr/>
        </p:nvSpPr>
        <p:spPr bwMode="auto">
          <a:xfrm>
            <a:off x="1143000" y="841613"/>
            <a:ext cx="351155" cy="2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>
                <a:latin typeface=".VnTime" panose="020B7200000000000000" pitchFamily="34" charset="0"/>
                <a:cs typeface="Times New Roman" panose="02020603050405020304" pitchFamily="18" charset="0"/>
              </a:rPr>
              <a:t>     </a:t>
            </a:r>
            <a:endParaRPr lang="en-US" altLang="en-US" sz="1350"/>
          </a:p>
        </p:txBody>
      </p:sp>
      <p:sp>
        <p:nvSpPr>
          <p:cNvPr id="36907" name="Rectangle 5"/>
          <p:cNvSpPr>
            <a:spLocks noChangeArrowheads="1"/>
          </p:cNvSpPr>
          <p:nvPr/>
        </p:nvSpPr>
        <p:spPr bwMode="auto">
          <a:xfrm>
            <a:off x="1143000" y="5748179"/>
            <a:ext cx="317500" cy="2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>
                <a:latin typeface=".VnTime" panose="020B7200000000000000" pitchFamily="34" charset="0"/>
                <a:cs typeface="Times New Roman" panose="02020603050405020304" pitchFamily="18" charset="0"/>
              </a:rPr>
              <a:t>    </a:t>
            </a:r>
            <a:endParaRPr lang="en-US" altLang="en-US" sz="1350"/>
          </a:p>
        </p:txBody>
      </p:sp>
      <p:sp>
        <p:nvSpPr>
          <p:cNvPr id="70677" name="Rectangle 21"/>
          <p:cNvSpPr>
            <a:spLocks noChangeArrowheads="1"/>
          </p:cNvSpPr>
          <p:nvPr/>
        </p:nvSpPr>
        <p:spPr bwMode="auto">
          <a:xfrm>
            <a:off x="1590675" y="2008586"/>
            <a:ext cx="1085850" cy="391715"/>
          </a:xfrm>
          <a:prstGeom prst="rect">
            <a:avLst/>
          </a:prstGeom>
          <a:solidFill>
            <a:srgbClr val="FF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Arial Narrow" panose="020B0606020202030204" pitchFamily="34" charset="0"/>
              </a:rPr>
              <a:t>Math</a:t>
            </a:r>
            <a:endParaRPr lang="en-US" altLang="en-US" sz="2100" b="1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70678" name="Rectangle 22"/>
          <p:cNvSpPr>
            <a:spLocks noChangeArrowheads="1"/>
          </p:cNvSpPr>
          <p:nvPr/>
        </p:nvSpPr>
        <p:spPr bwMode="auto">
          <a:xfrm>
            <a:off x="2836069" y="2000250"/>
            <a:ext cx="1085850" cy="391716"/>
          </a:xfrm>
          <a:prstGeom prst="rect">
            <a:avLst/>
          </a:prstGeom>
          <a:solidFill>
            <a:srgbClr val="FF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Arial Narrow" panose="020B0606020202030204" pitchFamily="34" charset="0"/>
              </a:rPr>
              <a:t>English</a:t>
            </a:r>
            <a:endParaRPr lang="en-US" altLang="en-US" sz="2100" b="1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70679" name="Rectangle 23"/>
          <p:cNvSpPr>
            <a:spLocks noChangeArrowheads="1"/>
          </p:cNvSpPr>
          <p:nvPr/>
        </p:nvSpPr>
        <p:spPr bwMode="auto">
          <a:xfrm>
            <a:off x="4081463" y="2000250"/>
            <a:ext cx="1085850" cy="391716"/>
          </a:xfrm>
          <a:prstGeom prst="rect">
            <a:avLst/>
          </a:prstGeom>
          <a:solidFill>
            <a:srgbClr val="FF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Arial Narrow" panose="020B0606020202030204" pitchFamily="34" charset="0"/>
              </a:rPr>
              <a:t>Music</a:t>
            </a:r>
            <a:endParaRPr lang="en-US" altLang="en-US" sz="2100" b="1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5326856" y="2000250"/>
            <a:ext cx="1085850" cy="391716"/>
          </a:xfrm>
          <a:prstGeom prst="rect">
            <a:avLst/>
          </a:prstGeom>
          <a:solidFill>
            <a:srgbClr val="FF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Arial Narrow" panose="020B0606020202030204" pitchFamily="34" charset="0"/>
              </a:rPr>
              <a:t>History</a:t>
            </a:r>
            <a:endParaRPr lang="en-US" altLang="en-US" sz="2100" b="1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70681" name="Rectangle 25"/>
          <p:cNvSpPr>
            <a:spLocks noChangeArrowheads="1"/>
          </p:cNvSpPr>
          <p:nvPr/>
        </p:nvSpPr>
        <p:spPr bwMode="auto">
          <a:xfrm>
            <a:off x="6572250" y="2000250"/>
            <a:ext cx="1085850" cy="391716"/>
          </a:xfrm>
          <a:prstGeom prst="rect">
            <a:avLst/>
          </a:prstGeom>
          <a:solidFill>
            <a:srgbClr val="FF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Arial Narrow" panose="020B0606020202030204" pitchFamily="34" charset="0"/>
              </a:rPr>
              <a:t>Physics</a:t>
            </a:r>
            <a:endParaRPr lang="en-US" altLang="en-US" sz="2100" b="1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36913" name="Rectangle 32"/>
          <p:cNvSpPr>
            <a:spLocks noChangeArrowheads="1"/>
          </p:cNvSpPr>
          <p:nvPr/>
        </p:nvSpPr>
        <p:spPr bwMode="auto">
          <a:xfrm>
            <a:off x="3086100" y="2686051"/>
            <a:ext cx="2914650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 Narrow" panose="020B0606020202030204" pitchFamily="34" charset="0"/>
              </a:rPr>
              <a:t>Friday</a:t>
            </a:r>
            <a:endParaRPr lang="en-US" altLang="en-US" sz="2400" b="1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914" name="Rectangle 33"/>
          <p:cNvSpPr>
            <a:spLocks noChangeArrowheads="1"/>
          </p:cNvSpPr>
          <p:nvPr/>
        </p:nvSpPr>
        <p:spPr bwMode="auto">
          <a:xfrm>
            <a:off x="3086100" y="4129088"/>
            <a:ext cx="2914650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 Narrow" panose="020B0606020202030204" pitchFamily="34" charset="0"/>
              </a:rPr>
              <a:t>Saturday</a:t>
            </a:r>
            <a:endParaRPr lang="en-US" altLang="en-US" sz="2400" b="1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915" name="Rectangle 34"/>
          <p:cNvSpPr>
            <a:spLocks noChangeArrowheads="1"/>
          </p:cNvSpPr>
          <p:nvPr/>
        </p:nvSpPr>
        <p:spPr bwMode="auto">
          <a:xfrm>
            <a:off x="1600200" y="3132536"/>
            <a:ext cx="628650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660033"/>
                </a:solidFill>
                <a:latin typeface="Arial Narrow" panose="020B0606020202030204" pitchFamily="34" charset="0"/>
              </a:rPr>
              <a:t>7.00</a:t>
            </a:r>
            <a:endParaRPr lang="en-US" altLang="en-US" sz="2100" b="1">
              <a:solidFill>
                <a:srgbClr val="660033"/>
              </a:solidFill>
              <a:latin typeface="Arial Narrow" panose="020B0606020202030204" pitchFamily="34" charset="0"/>
            </a:endParaRPr>
          </a:p>
        </p:txBody>
      </p:sp>
      <p:sp>
        <p:nvSpPr>
          <p:cNvPr id="36916" name="Rectangle 35"/>
          <p:cNvSpPr>
            <a:spLocks noChangeArrowheads="1"/>
          </p:cNvSpPr>
          <p:nvPr/>
        </p:nvSpPr>
        <p:spPr bwMode="auto">
          <a:xfrm>
            <a:off x="4098132" y="3132536"/>
            <a:ext cx="717947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660033"/>
                </a:solidFill>
                <a:latin typeface="Arial Narrow" panose="020B0606020202030204" pitchFamily="34" charset="0"/>
              </a:rPr>
              <a:t>8.40</a:t>
            </a:r>
            <a:endParaRPr lang="en-US" altLang="en-US" sz="2100" b="1">
              <a:solidFill>
                <a:srgbClr val="660033"/>
              </a:solidFill>
              <a:latin typeface="Arial Narrow" panose="020B0606020202030204" pitchFamily="34" charset="0"/>
            </a:endParaRPr>
          </a:p>
        </p:txBody>
      </p:sp>
      <p:sp>
        <p:nvSpPr>
          <p:cNvPr id="36917" name="Rectangle 36"/>
          <p:cNvSpPr>
            <a:spLocks noChangeArrowheads="1"/>
          </p:cNvSpPr>
          <p:nvPr/>
        </p:nvSpPr>
        <p:spPr bwMode="auto">
          <a:xfrm>
            <a:off x="6629400" y="3132536"/>
            <a:ext cx="814388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660033"/>
                </a:solidFill>
                <a:latin typeface="Arial Narrow" panose="020B0606020202030204" pitchFamily="34" charset="0"/>
              </a:rPr>
              <a:t>10.30</a:t>
            </a:r>
            <a:endParaRPr lang="en-US" altLang="en-US" sz="2100" b="1">
              <a:solidFill>
                <a:srgbClr val="660033"/>
              </a:solidFill>
              <a:latin typeface="Arial Narrow" panose="020B0606020202030204" pitchFamily="34" charset="0"/>
            </a:endParaRPr>
          </a:p>
        </p:txBody>
      </p:sp>
      <p:sp>
        <p:nvSpPr>
          <p:cNvPr id="36918" name="Rectangle 37"/>
          <p:cNvSpPr>
            <a:spLocks noChangeArrowheads="1"/>
          </p:cNvSpPr>
          <p:nvPr/>
        </p:nvSpPr>
        <p:spPr bwMode="auto">
          <a:xfrm>
            <a:off x="2800350" y="3621882"/>
            <a:ext cx="1085850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Arial Narrow" panose="020B0606020202030204" pitchFamily="34" charset="0"/>
              </a:rPr>
              <a:t>Geography</a:t>
            </a:r>
            <a:endParaRPr lang="en-US" altLang="en-US" sz="2100" b="1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36919" name="Rectangle 38"/>
          <p:cNvSpPr>
            <a:spLocks noChangeArrowheads="1"/>
          </p:cNvSpPr>
          <p:nvPr/>
        </p:nvSpPr>
        <p:spPr bwMode="auto">
          <a:xfrm>
            <a:off x="5257800" y="3600451"/>
            <a:ext cx="1085850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Arial Narrow" panose="020B0606020202030204" pitchFamily="34" charset="0"/>
              </a:rPr>
              <a:t>Physics</a:t>
            </a:r>
            <a:endParaRPr lang="en-US" altLang="en-US" sz="2100" b="1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36920" name="Rectangle 39"/>
          <p:cNvSpPr>
            <a:spLocks noChangeArrowheads="1"/>
          </p:cNvSpPr>
          <p:nvPr/>
        </p:nvSpPr>
        <p:spPr bwMode="auto">
          <a:xfrm>
            <a:off x="1514475" y="5154216"/>
            <a:ext cx="1514475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Arial Narrow" panose="020B0606020202030204" pitchFamily="34" charset="0"/>
              </a:rPr>
              <a:t>Physical</a:t>
            </a:r>
            <a:endParaRPr lang="en-US" altLang="en-US" sz="2100" b="1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Arial Narrow" panose="020B0606020202030204" pitchFamily="34" charset="0"/>
              </a:rPr>
              <a:t>Education</a:t>
            </a:r>
            <a:endParaRPr lang="en-US" altLang="en-US" sz="2100" b="1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36921" name="Rectangle 40"/>
          <p:cNvSpPr>
            <a:spLocks noChangeArrowheads="1"/>
          </p:cNvSpPr>
          <p:nvPr/>
        </p:nvSpPr>
        <p:spPr bwMode="auto">
          <a:xfrm>
            <a:off x="3429000" y="4572001"/>
            <a:ext cx="800100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Arial Narrow" panose="020B0606020202030204" pitchFamily="34" charset="0"/>
              </a:rPr>
              <a:t>2.40</a:t>
            </a:r>
            <a:endParaRPr lang="en-US" altLang="en-US" sz="2100" b="1">
              <a:latin typeface="Arial Narrow" panose="020B0606020202030204" pitchFamily="34" charset="0"/>
            </a:endParaRPr>
          </a:p>
        </p:txBody>
      </p:sp>
      <p:sp>
        <p:nvSpPr>
          <p:cNvPr id="36922" name="Rectangle 41"/>
          <p:cNvSpPr>
            <a:spLocks noChangeArrowheads="1"/>
          </p:cNvSpPr>
          <p:nvPr/>
        </p:nvSpPr>
        <p:spPr bwMode="auto">
          <a:xfrm>
            <a:off x="4972050" y="5112545"/>
            <a:ext cx="1028700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Arial Narrow" panose="020B0606020202030204" pitchFamily="34" charset="0"/>
              </a:rPr>
              <a:t>English</a:t>
            </a:r>
            <a:endParaRPr lang="en-US" altLang="en-US" sz="2100" b="1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36923" name="Rectangle 42"/>
          <p:cNvSpPr>
            <a:spLocks noChangeArrowheads="1"/>
          </p:cNvSpPr>
          <p:nvPr/>
        </p:nvSpPr>
        <p:spPr bwMode="auto">
          <a:xfrm>
            <a:off x="6457950" y="4629151"/>
            <a:ext cx="742950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Arial Narrow" panose="020B0606020202030204" pitchFamily="34" charset="0"/>
              </a:rPr>
              <a:t>4.30</a:t>
            </a:r>
            <a:endParaRPr lang="en-US" altLang="en-US" sz="2100" b="1">
              <a:latin typeface="Arial Narrow" panose="020B0606020202030204" pitchFamily="34" charset="0"/>
            </a:endParaRPr>
          </a:p>
        </p:txBody>
      </p:sp>
      <p:sp>
        <p:nvSpPr>
          <p:cNvPr id="70699" name="Rectangle 43"/>
          <p:cNvSpPr>
            <a:spLocks noChangeArrowheads="1"/>
          </p:cNvSpPr>
          <p:nvPr/>
        </p:nvSpPr>
        <p:spPr bwMode="auto">
          <a:xfrm>
            <a:off x="2849166" y="3132536"/>
            <a:ext cx="628650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660033"/>
                </a:solidFill>
                <a:latin typeface="Arial Narrow" panose="020B0606020202030204" pitchFamily="34" charset="0"/>
              </a:rPr>
              <a:t>7.50</a:t>
            </a:r>
            <a:endParaRPr lang="en-US" altLang="en-US" sz="2100" b="1">
              <a:solidFill>
                <a:srgbClr val="660033"/>
              </a:solidFill>
              <a:latin typeface="Arial Narrow" panose="020B0606020202030204" pitchFamily="34" charset="0"/>
            </a:endParaRPr>
          </a:p>
        </p:txBody>
      </p:sp>
      <p:sp>
        <p:nvSpPr>
          <p:cNvPr id="70700" name="Rectangle 44"/>
          <p:cNvSpPr>
            <a:spLocks noChangeArrowheads="1"/>
          </p:cNvSpPr>
          <p:nvPr/>
        </p:nvSpPr>
        <p:spPr bwMode="auto">
          <a:xfrm>
            <a:off x="5436394" y="3132536"/>
            <a:ext cx="571500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660033"/>
                </a:solidFill>
                <a:latin typeface="Arial Narrow" panose="020B0606020202030204" pitchFamily="34" charset="0"/>
              </a:rPr>
              <a:t>9.40</a:t>
            </a:r>
            <a:endParaRPr lang="en-US" altLang="en-US" sz="2100" b="1">
              <a:solidFill>
                <a:srgbClr val="660033"/>
              </a:solidFill>
              <a:latin typeface="Arial Narrow" panose="020B0606020202030204" pitchFamily="34" charset="0"/>
            </a:endParaRPr>
          </a:p>
        </p:txBody>
      </p:sp>
      <p:sp>
        <p:nvSpPr>
          <p:cNvPr id="70701" name="Rectangle 45"/>
          <p:cNvSpPr>
            <a:spLocks noChangeArrowheads="1"/>
          </p:cNvSpPr>
          <p:nvPr/>
        </p:nvSpPr>
        <p:spPr bwMode="auto">
          <a:xfrm>
            <a:off x="1771650" y="4572000"/>
            <a:ext cx="62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Arial Narrow" panose="020B0606020202030204" pitchFamily="34" charset="0"/>
              </a:rPr>
              <a:t>1.00</a:t>
            </a:r>
            <a:endParaRPr lang="en-US" altLang="en-US" sz="2100" b="1">
              <a:latin typeface="Arial Narrow" panose="020B0606020202030204" pitchFamily="34" charset="0"/>
            </a:endParaRPr>
          </a:p>
        </p:txBody>
      </p:sp>
      <p:sp>
        <p:nvSpPr>
          <p:cNvPr id="70702" name="Rectangle 46"/>
          <p:cNvSpPr>
            <a:spLocks noChangeArrowheads="1"/>
          </p:cNvSpPr>
          <p:nvPr/>
        </p:nvSpPr>
        <p:spPr bwMode="auto">
          <a:xfrm>
            <a:off x="5143500" y="4629150"/>
            <a:ext cx="62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Arial Narrow" panose="020B0606020202030204" pitchFamily="34" charset="0"/>
              </a:rPr>
              <a:t>3.40</a:t>
            </a:r>
            <a:endParaRPr lang="en-US" altLang="en-US" sz="2100" b="1">
              <a:latin typeface="Arial Narrow" panose="020B0606020202030204" pitchFamily="34" charset="0"/>
            </a:endParaRPr>
          </a:p>
        </p:txBody>
      </p:sp>
      <p:sp>
        <p:nvSpPr>
          <p:cNvPr id="70806" name="Rectangle 150"/>
          <p:cNvSpPr>
            <a:spLocks noChangeArrowheads="1"/>
          </p:cNvSpPr>
          <p:nvPr/>
        </p:nvSpPr>
        <p:spPr bwMode="auto">
          <a:xfrm>
            <a:off x="3314700" y="5122069"/>
            <a:ext cx="1085850" cy="391716"/>
          </a:xfrm>
          <a:prstGeom prst="rect">
            <a:avLst/>
          </a:prstGeom>
          <a:solidFill>
            <a:srgbClr val="FF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Arial Narrow" panose="020B0606020202030204" pitchFamily="34" charset="0"/>
              </a:rPr>
              <a:t>Math</a:t>
            </a:r>
            <a:endParaRPr lang="en-US" altLang="en-US" sz="2100" b="1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70807" name="Rectangle 151"/>
          <p:cNvSpPr>
            <a:spLocks noChangeArrowheads="1"/>
          </p:cNvSpPr>
          <p:nvPr/>
        </p:nvSpPr>
        <p:spPr bwMode="auto">
          <a:xfrm>
            <a:off x="1485900" y="3657600"/>
            <a:ext cx="1085850" cy="391716"/>
          </a:xfrm>
          <a:prstGeom prst="rect">
            <a:avLst/>
          </a:prstGeom>
          <a:solidFill>
            <a:srgbClr val="FF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Arial Narrow" panose="020B0606020202030204" pitchFamily="34" charset="0"/>
              </a:rPr>
              <a:t>English</a:t>
            </a:r>
            <a:endParaRPr lang="en-US" altLang="en-US" sz="2100" b="1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70808" name="Rectangle 152"/>
          <p:cNvSpPr>
            <a:spLocks noChangeArrowheads="1"/>
          </p:cNvSpPr>
          <p:nvPr/>
        </p:nvSpPr>
        <p:spPr bwMode="auto">
          <a:xfrm>
            <a:off x="4000500" y="3657600"/>
            <a:ext cx="1085850" cy="391716"/>
          </a:xfrm>
          <a:prstGeom prst="rect">
            <a:avLst/>
          </a:prstGeom>
          <a:solidFill>
            <a:srgbClr val="FF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Arial Narrow" panose="020B0606020202030204" pitchFamily="34" charset="0"/>
              </a:rPr>
              <a:t>Music</a:t>
            </a:r>
            <a:endParaRPr lang="en-US" altLang="en-US" sz="2100" b="1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70809" name="Rectangle 153"/>
          <p:cNvSpPr>
            <a:spLocks noChangeArrowheads="1"/>
          </p:cNvSpPr>
          <p:nvPr/>
        </p:nvSpPr>
        <p:spPr bwMode="auto">
          <a:xfrm>
            <a:off x="6400800" y="5100638"/>
            <a:ext cx="1085850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Arial Narrow" panose="020B0606020202030204" pitchFamily="34" charset="0"/>
              </a:rPr>
              <a:t>Physics</a:t>
            </a:r>
            <a:endParaRPr lang="en-US" altLang="en-US" sz="2100" b="1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70810" name="Rectangle 154"/>
          <p:cNvSpPr>
            <a:spLocks noChangeArrowheads="1"/>
          </p:cNvSpPr>
          <p:nvPr/>
        </p:nvSpPr>
        <p:spPr bwMode="auto">
          <a:xfrm>
            <a:off x="6572250" y="3657600"/>
            <a:ext cx="1085850" cy="391716"/>
          </a:xfrm>
          <a:prstGeom prst="rect">
            <a:avLst/>
          </a:prstGeom>
          <a:solidFill>
            <a:srgbClr val="FF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Arial Narrow" panose="020B0606020202030204" pitchFamily="34" charset="0"/>
              </a:rPr>
              <a:t>History</a:t>
            </a:r>
            <a:endParaRPr lang="en-US" altLang="en-US" sz="2100" b="1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pic>
        <p:nvPicPr>
          <p:cNvPr id="36" name="Picture 30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28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1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111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431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671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991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08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08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08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708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708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708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0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0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70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70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70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0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0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708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708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708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0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0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708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70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70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70677" grpId="0" animBg="1"/>
      <p:bldP spid="70678" grpId="0" animBg="1"/>
      <p:bldP spid="70679" grpId="0" animBg="1"/>
      <p:bldP spid="70680" grpId="0" animBg="1"/>
      <p:bldP spid="70681" grpId="0" animBg="1"/>
      <p:bldP spid="70699" grpId="0"/>
      <p:bldP spid="70700" grpId="0"/>
      <p:bldP spid="70701" grpId="0"/>
      <p:bldP spid="70702" grpId="0"/>
      <p:bldP spid="70806" grpId="0" animBg="1"/>
      <p:bldP spid="70807" grpId="0" animBg="1"/>
      <p:bldP spid="70808" grpId="0" animBg="1"/>
      <p:bldP spid="70809" grpId="0"/>
      <p:bldP spid="708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loral Frame image Backgrounds for Powerpoint Templates - PPT Background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854994" y="2812257"/>
            <a:ext cx="6172200" cy="3394472"/>
          </a:xfrm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What time do they have English/Physics/Physical Education/Music ? 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What subject do they learn at 3:40 ?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1379230" y="1496512"/>
            <a:ext cx="6411919" cy="13379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LET’S LISTEN THEN ANSWER</a:t>
            </a:r>
            <a:endParaRPr lang="en-US" sz="405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Picture 30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28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0</TotalTime>
  <Words>1655</Words>
  <Application>WPS Presentation</Application>
  <PresentationFormat>On-screen Show (4:3)</PresentationFormat>
  <Paragraphs>394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10</vt:i4>
      </vt:variant>
    </vt:vector>
  </HeadingPairs>
  <TitlesOfParts>
    <vt:vector size="30" baseType="lpstr">
      <vt:lpstr>Arial</vt:lpstr>
      <vt:lpstr>SimSun</vt:lpstr>
      <vt:lpstr>Wingdings</vt:lpstr>
      <vt:lpstr>Comic Sans MS</vt:lpstr>
      <vt:lpstr>Bookman Old Style</vt:lpstr>
      <vt:lpstr>Segoe Print</vt:lpstr>
      <vt:lpstr>.VnCooperH</vt:lpstr>
      <vt:lpstr>.VnAvant</vt:lpstr>
      <vt:lpstr>Times New Roman</vt:lpstr>
      <vt:lpstr>.Vn3DH</vt:lpstr>
      <vt:lpstr>Microsoft YaHei</vt:lpstr>
      <vt:lpstr>Arial Unicode MS</vt:lpstr>
      <vt:lpstr>Calibri</vt:lpstr>
      <vt:lpstr>Arial Narrow</vt:lpstr>
      <vt:lpstr>.VnTime</vt:lpstr>
      <vt:lpstr>Wide Latin</vt:lpstr>
      <vt:lpstr>Crayons</vt:lpstr>
      <vt:lpstr>Default Design</vt:lpstr>
      <vt:lpstr>1_Default Design</vt:lpstr>
      <vt:lpstr>2_Default Design</vt:lpstr>
      <vt:lpstr>Theme 4 – AT SCHOOL Lesson 1: A1, 2</vt:lpstr>
      <vt:lpstr>PowerPoint 演示文稿</vt:lpstr>
      <vt:lpstr>PowerPoint 演示文稿</vt:lpstr>
      <vt:lpstr>PowerPoint 演示文稿</vt:lpstr>
      <vt:lpstr>Matching</vt:lpstr>
      <vt:lpstr>PowerPoint 演示文稿</vt:lpstr>
      <vt:lpstr>PowerPoint 演示文稿</vt:lpstr>
      <vt:lpstr>PowerPoint 演示文稿</vt:lpstr>
      <vt:lpstr>PowerPoint 演示文稿</vt:lpstr>
      <vt:lpstr>HOMEWORK</vt:lpstr>
    </vt:vector>
  </TitlesOfParts>
  <Company>itfriend.org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defaultuser0</cp:lastModifiedBy>
  <cp:revision>38</cp:revision>
  <dcterms:created xsi:type="dcterms:W3CDTF">2011-10-09T08:25:00Z</dcterms:created>
  <dcterms:modified xsi:type="dcterms:W3CDTF">2021-10-14T04:12:20Z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7A939EC8373E464887165FE4AB2F947D</vt:lpwstr>
  </property>
  <property fmtid="{D5CDD505-2E9C-101B-9397-08002B2CF9AE}" pid="3" name="KSOProductBuildVer">
    <vt:lpwstr>1033-11.2.0.10323</vt:lpwstr>
  </property>
</Properties>
</file>